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1" r:id="rId3"/>
    <p:sldId id="282" r:id="rId4"/>
    <p:sldId id="280" r:id="rId5"/>
    <p:sldId id="290" r:id="rId6"/>
    <p:sldId id="283" r:id="rId7"/>
    <p:sldId id="284" r:id="rId8"/>
    <p:sldId id="291" r:id="rId9"/>
    <p:sldId id="285" r:id="rId10"/>
    <p:sldId id="295" r:id="rId11"/>
    <p:sldId id="286" r:id="rId12"/>
    <p:sldId id="293" r:id="rId13"/>
    <p:sldId id="257" r:id="rId14"/>
    <p:sldId id="258" r:id="rId15"/>
    <p:sldId id="259" r:id="rId16"/>
    <p:sldId id="261" r:id="rId17"/>
    <p:sldId id="299" r:id="rId18"/>
    <p:sldId id="265" r:id="rId19"/>
    <p:sldId id="275" r:id="rId20"/>
    <p:sldId id="274" r:id="rId21"/>
    <p:sldId id="276" r:id="rId22"/>
    <p:sldId id="266" r:id="rId23"/>
    <p:sldId id="277" r:id="rId24"/>
    <p:sldId id="267" r:id="rId25"/>
    <p:sldId id="301" r:id="rId26"/>
    <p:sldId id="269" r:id="rId27"/>
    <p:sldId id="270" r:id="rId28"/>
    <p:sldId id="272" r:id="rId29"/>
    <p:sldId id="278" r:id="rId30"/>
    <p:sldId id="303" r:id="rId31"/>
    <p:sldId id="273" r:id="rId32"/>
    <p:sldId id="304" r:id="rId33"/>
    <p:sldId id="29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nnon Coulter" initials="S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52" d="100"/>
          <a:sy n="52" d="100"/>
        </p:scale>
        <p:origin x="-11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0" d="100"/>
          <a:sy n="30" d="100"/>
        </p:scale>
        <p:origin x="-228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BA4382-3B90-4671-8A89-31C88706D799}" type="doc">
      <dgm:prSet loTypeId="urn:microsoft.com/office/officeart/2005/8/layout/hierarchy5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70AB8AE-8114-4101-9C9B-87F9F67C93A2}">
      <dgm:prSet phldrT="[Text]"/>
      <dgm:spPr>
        <a:xfrm>
          <a:off x="494033" y="2710871"/>
          <a:ext cx="1713495" cy="85674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2A9B9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92A9B9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92A9B9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 b="1">
              <a:solidFill>
                <a:srgbClr val="000000"/>
              </a:solidFill>
              <a:latin typeface="Calibri"/>
              <a:ea typeface="+mn-ea"/>
              <a:cs typeface="+mn-cs"/>
            </a:rPr>
            <a:t>NEW</a:t>
          </a:r>
          <a:r>
            <a:rPr lang="en-US">
              <a:solidFill>
                <a:srgbClr val="000000"/>
              </a:solidFill>
              <a:latin typeface="Calibri"/>
              <a:ea typeface="+mn-ea"/>
              <a:cs typeface="+mn-cs"/>
            </a:rPr>
            <a:t> CoSA Assessment System (CSPAS)</a:t>
          </a:r>
        </a:p>
      </dgm:t>
    </dgm:pt>
    <dgm:pt modelId="{6CE1430F-BA8B-4C39-81BC-1654D202EF4B}" type="parTrans" cxnId="{EF270266-79CC-4593-AF14-6EF5AF936533}">
      <dgm:prSet/>
      <dgm:spPr/>
      <dgm:t>
        <a:bodyPr/>
        <a:lstStyle/>
        <a:p>
          <a:endParaRPr lang="en-US"/>
        </a:p>
      </dgm:t>
    </dgm:pt>
    <dgm:pt modelId="{63AACF16-E1D3-4F18-B7DE-19BDCF712E2C}" type="sibTrans" cxnId="{EF270266-79CC-4593-AF14-6EF5AF936533}">
      <dgm:prSet/>
      <dgm:spPr/>
      <dgm:t>
        <a:bodyPr/>
        <a:lstStyle/>
        <a:p>
          <a:endParaRPr lang="en-US"/>
        </a:p>
      </dgm:t>
    </dgm:pt>
    <dgm:pt modelId="{2CD9A9AF-4FA0-4022-9AF9-48B10F46CC64}">
      <dgm:prSet phldrT="[Text]"/>
      <dgm:spPr>
        <a:xfrm>
          <a:off x="2892927" y="1479296"/>
          <a:ext cx="1713495" cy="85674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D6974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D6974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D6974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>
              <a:solidFill>
                <a:srgbClr val="000000"/>
              </a:solidFill>
              <a:latin typeface="Calibri"/>
              <a:ea typeface="+mn-ea"/>
              <a:cs typeface="+mn-cs"/>
            </a:rPr>
            <a:t>Professional</a:t>
          </a:r>
        </a:p>
      </dgm:t>
    </dgm:pt>
    <dgm:pt modelId="{14C719A7-E11F-42C6-A87C-071DB686BDC9}" type="parTrans" cxnId="{135781F9-5F52-4FBD-B7F2-977F03A71CDD}">
      <dgm:prSet/>
      <dgm:spPr>
        <a:xfrm rot="17945813">
          <a:off x="1845503" y="2507395"/>
          <a:ext cx="140944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09449" y="16062"/>
              </a:lnTo>
            </a:path>
          </a:pathLst>
        </a:custGeom>
        <a:noFill/>
        <a:ln w="25400" cap="flat" cmpd="sng" algn="ctr">
          <a:solidFill>
            <a:srgbClr val="8D6974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gm:t>
    </dgm:pt>
    <dgm:pt modelId="{F076C1D2-8135-4679-8DE0-A263C9BF2978}" type="sibTrans" cxnId="{135781F9-5F52-4FBD-B7F2-977F03A71CDD}">
      <dgm:prSet/>
      <dgm:spPr/>
      <dgm:t>
        <a:bodyPr/>
        <a:lstStyle/>
        <a:p>
          <a:endParaRPr lang="en-US"/>
        </a:p>
      </dgm:t>
    </dgm:pt>
    <dgm:pt modelId="{FBB60CAE-10B3-44A0-AF04-4CA78C9C3812}">
      <dgm:prSet phldrT="[Text]"/>
      <dgm:spPr>
        <a:xfrm>
          <a:off x="5291820" y="1406"/>
          <a:ext cx="1713495" cy="85674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6F6F74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6F6F74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6F6F74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>
              <a:solidFill>
                <a:srgbClr val="000000"/>
              </a:solidFill>
              <a:latin typeface="Calibri"/>
              <a:ea typeface="+mn-ea"/>
              <a:cs typeface="+mn-cs"/>
            </a:rPr>
            <a:t>Résumé  </a:t>
          </a:r>
        </a:p>
      </dgm:t>
    </dgm:pt>
    <dgm:pt modelId="{7759B736-96A0-4A9D-9C81-61EF5DC3C784}" type="parTrans" cxnId="{D16F35BD-8D98-4A68-8E24-EF4149B11BBA}">
      <dgm:prSet/>
      <dgm:spPr>
        <a:xfrm rot="17692822">
          <a:off x="4134577" y="1152663"/>
          <a:ext cx="162908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629088" y="16062"/>
              </a:lnTo>
            </a:path>
          </a:pathLst>
        </a:custGeom>
        <a:noFill/>
        <a:ln w="25400" cap="flat" cmpd="sng" algn="ctr">
          <a:solidFill>
            <a:srgbClr val="6F6F74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gm:t>
    </dgm:pt>
    <dgm:pt modelId="{C2DB7861-84D0-408B-873D-29400EFC9F97}" type="sibTrans" cxnId="{D16F35BD-8D98-4A68-8E24-EF4149B11BBA}">
      <dgm:prSet/>
      <dgm:spPr/>
      <dgm:t>
        <a:bodyPr/>
        <a:lstStyle/>
        <a:p>
          <a:endParaRPr lang="en-US"/>
        </a:p>
      </dgm:t>
    </dgm:pt>
    <dgm:pt modelId="{401578FA-98C6-4D92-AE2E-32B8DDA5F0A0}">
      <dgm:prSet phldrT="[Text]"/>
      <dgm:spPr>
        <a:xfrm>
          <a:off x="5291820" y="986666"/>
          <a:ext cx="1713495" cy="85674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6F6F74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6F6F74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6F6F74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>
              <a:solidFill>
                <a:srgbClr val="000000"/>
              </a:solidFill>
              <a:latin typeface="Calibri"/>
              <a:ea typeface="+mn-ea"/>
              <a:cs typeface="+mn-cs"/>
            </a:rPr>
            <a:t>Letters of Recommendation</a:t>
          </a:r>
        </a:p>
      </dgm:t>
    </dgm:pt>
    <dgm:pt modelId="{56F71E88-A1F0-4C8C-A030-C9306CB1A784}" type="parTrans" cxnId="{B2CBAA25-77F3-4FE5-B764-BB64E20732B0}">
      <dgm:prSet/>
      <dgm:spPr>
        <a:xfrm rot="19457599">
          <a:off x="4527086" y="1645293"/>
          <a:ext cx="84407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44070" y="16062"/>
              </a:lnTo>
            </a:path>
          </a:pathLst>
        </a:custGeom>
        <a:noFill/>
        <a:ln w="25400" cap="flat" cmpd="sng" algn="ctr">
          <a:solidFill>
            <a:srgbClr val="6F6F74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gm:t>
    </dgm:pt>
    <dgm:pt modelId="{C1C1EC07-E80C-4367-BCA2-A900DE81AA72}" type="sibTrans" cxnId="{B2CBAA25-77F3-4FE5-B764-BB64E20732B0}">
      <dgm:prSet/>
      <dgm:spPr/>
      <dgm:t>
        <a:bodyPr/>
        <a:lstStyle/>
        <a:p>
          <a:endParaRPr lang="en-US"/>
        </a:p>
      </dgm:t>
    </dgm:pt>
    <dgm:pt modelId="{319D93E2-2F70-46BD-906A-D9458F2054A6}">
      <dgm:prSet phldrT="[Text]"/>
      <dgm:spPr>
        <a:xfrm>
          <a:off x="2892927" y="3942445"/>
          <a:ext cx="1713495" cy="85674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D6974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D6974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D6974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>
              <a:solidFill>
                <a:srgbClr val="000000"/>
              </a:solidFill>
              <a:latin typeface="Calibri"/>
              <a:ea typeface="+mn-ea"/>
              <a:cs typeface="+mn-cs"/>
            </a:rPr>
            <a:t>Cognitive </a:t>
          </a:r>
        </a:p>
      </dgm:t>
    </dgm:pt>
    <dgm:pt modelId="{6ED12733-F8EE-4759-BF01-AD1EF04DEAA5}" type="parTrans" cxnId="{14F01320-CA14-4551-B06F-B049DFB2C6FD}">
      <dgm:prSet/>
      <dgm:spPr>
        <a:xfrm rot="3654187">
          <a:off x="1845503" y="3738970"/>
          <a:ext cx="140944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09449" y="16062"/>
              </a:lnTo>
            </a:path>
          </a:pathLst>
        </a:custGeom>
        <a:noFill/>
        <a:ln w="25400" cap="flat" cmpd="sng" algn="ctr">
          <a:solidFill>
            <a:srgbClr val="8D6974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gm:t>
    </dgm:pt>
    <dgm:pt modelId="{42F01341-6405-48CA-B137-D3EAF2992010}" type="sibTrans" cxnId="{14F01320-CA14-4551-B06F-B049DFB2C6FD}">
      <dgm:prSet/>
      <dgm:spPr/>
      <dgm:t>
        <a:bodyPr/>
        <a:lstStyle/>
        <a:p>
          <a:endParaRPr lang="en-US"/>
        </a:p>
      </dgm:t>
    </dgm:pt>
    <dgm:pt modelId="{A001CB57-89AF-49E4-AE9A-A6DD09CAB643}">
      <dgm:prSet phldrT="[Text]"/>
      <dgm:spPr>
        <a:xfrm>
          <a:off x="5291820" y="3942445"/>
          <a:ext cx="1713495" cy="85674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6F6F74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6F6F74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6F6F74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>
              <a:solidFill>
                <a:srgbClr val="000000"/>
              </a:solidFill>
              <a:latin typeface="Calibri"/>
              <a:ea typeface="+mn-ea"/>
              <a:cs typeface="+mn-cs"/>
            </a:rPr>
            <a:t>On-demand Performance Tasks</a:t>
          </a:r>
        </a:p>
      </dgm:t>
    </dgm:pt>
    <dgm:pt modelId="{41A5E7D1-C644-444D-BDEF-F5C225597982}" type="parTrans" cxnId="{120DD643-FCE6-4E8C-A675-9DE11C62C296}">
      <dgm:prSet/>
      <dgm:spPr>
        <a:xfrm>
          <a:off x="4606422" y="4354757"/>
          <a:ext cx="68539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85398" y="16062"/>
              </a:lnTo>
            </a:path>
          </a:pathLst>
        </a:custGeom>
        <a:noFill/>
        <a:ln w="25400" cap="flat" cmpd="sng" algn="ctr">
          <a:solidFill>
            <a:srgbClr val="6F6F74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gm:t>
    </dgm:pt>
    <dgm:pt modelId="{736E04BD-6326-45B9-BB15-C57872EAA87A}" type="sibTrans" cxnId="{120DD643-FCE6-4E8C-A675-9DE11C62C296}">
      <dgm:prSet/>
      <dgm:spPr/>
      <dgm:t>
        <a:bodyPr/>
        <a:lstStyle/>
        <a:p>
          <a:endParaRPr lang="en-US"/>
        </a:p>
      </dgm:t>
    </dgm:pt>
    <dgm:pt modelId="{88030D40-3652-4326-B8B8-6FA223E5F164}">
      <dgm:prSet phldrT="[Text]"/>
      <dgm:spPr>
        <a:xfrm>
          <a:off x="5291820" y="1971926"/>
          <a:ext cx="1713495" cy="85674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6F6F74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6F6F74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6F6F74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>
              <a:solidFill>
                <a:srgbClr val="000000"/>
              </a:solidFill>
              <a:latin typeface="Calibri"/>
              <a:ea typeface="+mn-ea"/>
              <a:cs typeface="+mn-cs"/>
            </a:rPr>
            <a:t>Student Selected Work</a:t>
          </a:r>
        </a:p>
      </dgm:t>
    </dgm:pt>
    <dgm:pt modelId="{B1F7E986-BA6D-48BD-B328-69C7253ACCDF}" type="parTrans" cxnId="{5A5B6B27-7120-48BC-B713-65313935F2D9}">
      <dgm:prSet/>
      <dgm:spPr>
        <a:xfrm rot="2142401">
          <a:off x="4527086" y="2137923"/>
          <a:ext cx="84407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44070" y="16062"/>
              </a:lnTo>
            </a:path>
          </a:pathLst>
        </a:custGeom>
        <a:noFill/>
        <a:ln w="25400" cap="flat" cmpd="sng" algn="ctr">
          <a:solidFill>
            <a:srgbClr val="6F6F74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gm:t>
    </dgm:pt>
    <dgm:pt modelId="{6AF01A1D-2EB1-4AC6-90F2-3E435A9DBC74}" type="sibTrans" cxnId="{5A5B6B27-7120-48BC-B713-65313935F2D9}">
      <dgm:prSet/>
      <dgm:spPr/>
      <dgm:t>
        <a:bodyPr/>
        <a:lstStyle/>
        <a:p>
          <a:endParaRPr lang="en-US"/>
        </a:p>
      </dgm:t>
    </dgm:pt>
    <dgm:pt modelId="{4D8C6A62-BC12-4816-862C-6E33A1966E90}">
      <dgm:prSet phldrT="[Text]"/>
      <dgm:spPr>
        <a:xfrm>
          <a:off x="5291820" y="2957186"/>
          <a:ext cx="1713495" cy="85674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6F6F74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6F6F74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6F6F74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en-US">
              <a:solidFill>
                <a:srgbClr val="000000"/>
              </a:solidFill>
              <a:latin typeface="Calibri"/>
              <a:ea typeface="+mn-ea"/>
              <a:cs typeface="+mn-cs"/>
            </a:rPr>
            <a:t>Software Certification</a:t>
          </a:r>
        </a:p>
      </dgm:t>
    </dgm:pt>
    <dgm:pt modelId="{BD549138-C68D-4D39-8CAB-165DBE7E412C}" type="parTrans" cxnId="{68E0CFAE-7B16-4EBE-828E-6602881D04BE}">
      <dgm:prSet/>
      <dgm:spPr>
        <a:xfrm rot="3907178">
          <a:off x="4134577" y="2630552"/>
          <a:ext cx="162908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629088" y="16062"/>
              </a:lnTo>
            </a:path>
          </a:pathLst>
        </a:custGeom>
        <a:noFill/>
        <a:ln w="25400" cap="flat" cmpd="sng" algn="ctr">
          <a:solidFill>
            <a:srgbClr val="6F6F74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gm:t>
    </dgm:pt>
    <dgm:pt modelId="{10A44051-6687-4C55-9C22-2D55956C16AB}" type="sibTrans" cxnId="{68E0CFAE-7B16-4EBE-828E-6602881D04BE}">
      <dgm:prSet/>
      <dgm:spPr/>
      <dgm:t>
        <a:bodyPr/>
        <a:lstStyle/>
        <a:p>
          <a:endParaRPr lang="en-US"/>
        </a:p>
      </dgm:t>
    </dgm:pt>
    <dgm:pt modelId="{EB083704-9C3F-467B-A60A-D72219190AB4}" type="pres">
      <dgm:prSet presAssocID="{82BA4382-3B90-4671-8A89-31C88706D79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D1125E-35DB-48E1-B6F7-746F3207878D}" type="pres">
      <dgm:prSet presAssocID="{82BA4382-3B90-4671-8A89-31C88706D799}" presName="hierFlow" presStyleCnt="0"/>
      <dgm:spPr/>
    </dgm:pt>
    <dgm:pt modelId="{64CBEEE4-3659-4BEA-A0DB-296815C97271}" type="pres">
      <dgm:prSet presAssocID="{82BA4382-3B90-4671-8A89-31C88706D79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3F4E037-8A2D-4482-A9EF-BCC18F0E228F}" type="pres">
      <dgm:prSet presAssocID="{E70AB8AE-8114-4101-9C9B-87F9F67C93A2}" presName="Name17" presStyleCnt="0"/>
      <dgm:spPr/>
    </dgm:pt>
    <dgm:pt modelId="{1C6EC58C-A436-45C6-A914-AB0FBD6E1EEA}" type="pres">
      <dgm:prSet presAssocID="{E70AB8AE-8114-4101-9C9B-87F9F67C93A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95F1B6-2F34-4413-96D3-CF6A98BC6DD6}" type="pres">
      <dgm:prSet presAssocID="{E70AB8AE-8114-4101-9C9B-87F9F67C93A2}" presName="hierChild2" presStyleCnt="0"/>
      <dgm:spPr/>
    </dgm:pt>
    <dgm:pt modelId="{046B8E00-02A1-44DA-B521-76F8401B6336}" type="pres">
      <dgm:prSet presAssocID="{14C719A7-E11F-42C6-A87C-071DB686BDC9}" presName="Name25" presStyleLbl="parChTrans1D2" presStyleIdx="0" presStyleCnt="2"/>
      <dgm:spPr/>
      <dgm:t>
        <a:bodyPr/>
        <a:lstStyle/>
        <a:p>
          <a:endParaRPr lang="en-US"/>
        </a:p>
      </dgm:t>
    </dgm:pt>
    <dgm:pt modelId="{DE6FEE14-91EB-4281-A526-5C61540D6A5F}" type="pres">
      <dgm:prSet presAssocID="{14C719A7-E11F-42C6-A87C-071DB686BDC9}" presName="connTx" presStyleLbl="parChTrans1D2" presStyleIdx="0" presStyleCnt="2"/>
      <dgm:spPr/>
      <dgm:t>
        <a:bodyPr/>
        <a:lstStyle/>
        <a:p>
          <a:endParaRPr lang="en-US"/>
        </a:p>
      </dgm:t>
    </dgm:pt>
    <dgm:pt modelId="{1016AD1A-C5D4-4F8D-846A-87A07424AD43}" type="pres">
      <dgm:prSet presAssocID="{2CD9A9AF-4FA0-4022-9AF9-48B10F46CC64}" presName="Name30" presStyleCnt="0"/>
      <dgm:spPr/>
    </dgm:pt>
    <dgm:pt modelId="{6DFB4676-5936-48AB-B4FF-BD1D4B5D174E}" type="pres">
      <dgm:prSet presAssocID="{2CD9A9AF-4FA0-4022-9AF9-48B10F46CC64}" presName="level2Shape" presStyleLbl="node2" presStyleIdx="0" presStyleCnt="2"/>
      <dgm:spPr/>
      <dgm:t>
        <a:bodyPr/>
        <a:lstStyle/>
        <a:p>
          <a:endParaRPr lang="en-US"/>
        </a:p>
      </dgm:t>
    </dgm:pt>
    <dgm:pt modelId="{5F706568-5BC6-42E4-A135-6C8EBF697D6D}" type="pres">
      <dgm:prSet presAssocID="{2CD9A9AF-4FA0-4022-9AF9-48B10F46CC64}" presName="hierChild3" presStyleCnt="0"/>
      <dgm:spPr/>
    </dgm:pt>
    <dgm:pt modelId="{EC7C21E6-BE9A-48BD-A6BB-66F7E6902399}" type="pres">
      <dgm:prSet presAssocID="{7759B736-96A0-4A9D-9C81-61EF5DC3C784}" presName="Name25" presStyleLbl="parChTrans1D3" presStyleIdx="0" presStyleCnt="5"/>
      <dgm:spPr/>
      <dgm:t>
        <a:bodyPr/>
        <a:lstStyle/>
        <a:p>
          <a:endParaRPr lang="en-US"/>
        </a:p>
      </dgm:t>
    </dgm:pt>
    <dgm:pt modelId="{F725FA9A-DA43-43CE-A213-5E102B55C413}" type="pres">
      <dgm:prSet presAssocID="{7759B736-96A0-4A9D-9C81-61EF5DC3C784}" presName="connTx" presStyleLbl="parChTrans1D3" presStyleIdx="0" presStyleCnt="5"/>
      <dgm:spPr/>
      <dgm:t>
        <a:bodyPr/>
        <a:lstStyle/>
        <a:p>
          <a:endParaRPr lang="en-US"/>
        </a:p>
      </dgm:t>
    </dgm:pt>
    <dgm:pt modelId="{1E9E54CE-08A2-4766-9DA5-278C85CFF63D}" type="pres">
      <dgm:prSet presAssocID="{FBB60CAE-10B3-44A0-AF04-4CA78C9C3812}" presName="Name30" presStyleCnt="0"/>
      <dgm:spPr/>
    </dgm:pt>
    <dgm:pt modelId="{B2970948-5FD8-495B-944C-6C0C4DE08B6C}" type="pres">
      <dgm:prSet presAssocID="{FBB60CAE-10B3-44A0-AF04-4CA78C9C3812}" presName="level2Shape" presStyleLbl="node3" presStyleIdx="0" presStyleCnt="5"/>
      <dgm:spPr/>
      <dgm:t>
        <a:bodyPr/>
        <a:lstStyle/>
        <a:p>
          <a:endParaRPr lang="en-US"/>
        </a:p>
      </dgm:t>
    </dgm:pt>
    <dgm:pt modelId="{AE9DE562-D72E-4410-AAEC-7965253DA570}" type="pres">
      <dgm:prSet presAssocID="{FBB60CAE-10B3-44A0-AF04-4CA78C9C3812}" presName="hierChild3" presStyleCnt="0"/>
      <dgm:spPr/>
    </dgm:pt>
    <dgm:pt modelId="{BF462CB8-654F-4A99-8700-44B091C22602}" type="pres">
      <dgm:prSet presAssocID="{56F71E88-A1F0-4C8C-A030-C9306CB1A784}" presName="Name25" presStyleLbl="parChTrans1D3" presStyleIdx="1" presStyleCnt="5"/>
      <dgm:spPr/>
      <dgm:t>
        <a:bodyPr/>
        <a:lstStyle/>
        <a:p>
          <a:endParaRPr lang="en-US"/>
        </a:p>
      </dgm:t>
    </dgm:pt>
    <dgm:pt modelId="{8580F8FC-2701-4A39-8B7C-83F2E70F4E37}" type="pres">
      <dgm:prSet presAssocID="{56F71E88-A1F0-4C8C-A030-C9306CB1A784}" presName="connTx" presStyleLbl="parChTrans1D3" presStyleIdx="1" presStyleCnt="5"/>
      <dgm:spPr/>
      <dgm:t>
        <a:bodyPr/>
        <a:lstStyle/>
        <a:p>
          <a:endParaRPr lang="en-US"/>
        </a:p>
      </dgm:t>
    </dgm:pt>
    <dgm:pt modelId="{5A891587-F2DD-4ABC-8FB7-F10913BC9D0A}" type="pres">
      <dgm:prSet presAssocID="{401578FA-98C6-4D92-AE2E-32B8DDA5F0A0}" presName="Name30" presStyleCnt="0"/>
      <dgm:spPr/>
    </dgm:pt>
    <dgm:pt modelId="{0782F33A-F328-40AB-BD38-FB01D76092DB}" type="pres">
      <dgm:prSet presAssocID="{401578FA-98C6-4D92-AE2E-32B8DDA5F0A0}" presName="level2Shape" presStyleLbl="node3" presStyleIdx="1" presStyleCnt="5"/>
      <dgm:spPr/>
      <dgm:t>
        <a:bodyPr/>
        <a:lstStyle/>
        <a:p>
          <a:endParaRPr lang="en-US"/>
        </a:p>
      </dgm:t>
    </dgm:pt>
    <dgm:pt modelId="{66B521F6-EC31-4EA1-979F-B9A92F9B2974}" type="pres">
      <dgm:prSet presAssocID="{401578FA-98C6-4D92-AE2E-32B8DDA5F0A0}" presName="hierChild3" presStyleCnt="0"/>
      <dgm:spPr/>
    </dgm:pt>
    <dgm:pt modelId="{3CE90DA2-69BE-4E02-B276-668403AA9519}" type="pres">
      <dgm:prSet presAssocID="{B1F7E986-BA6D-48BD-B328-69C7253ACCDF}" presName="Name25" presStyleLbl="parChTrans1D3" presStyleIdx="2" presStyleCnt="5"/>
      <dgm:spPr/>
      <dgm:t>
        <a:bodyPr/>
        <a:lstStyle/>
        <a:p>
          <a:endParaRPr lang="en-US"/>
        </a:p>
      </dgm:t>
    </dgm:pt>
    <dgm:pt modelId="{91E5CA77-56FC-4153-A532-1FD464916BA8}" type="pres">
      <dgm:prSet presAssocID="{B1F7E986-BA6D-48BD-B328-69C7253ACCDF}" presName="connTx" presStyleLbl="parChTrans1D3" presStyleIdx="2" presStyleCnt="5"/>
      <dgm:spPr/>
      <dgm:t>
        <a:bodyPr/>
        <a:lstStyle/>
        <a:p>
          <a:endParaRPr lang="en-US"/>
        </a:p>
      </dgm:t>
    </dgm:pt>
    <dgm:pt modelId="{01344A59-31DC-4BFF-9474-0F043313E146}" type="pres">
      <dgm:prSet presAssocID="{88030D40-3652-4326-B8B8-6FA223E5F164}" presName="Name30" presStyleCnt="0"/>
      <dgm:spPr/>
    </dgm:pt>
    <dgm:pt modelId="{62CB1547-8911-4F28-A8F1-286A9488E364}" type="pres">
      <dgm:prSet presAssocID="{88030D40-3652-4326-B8B8-6FA223E5F164}" presName="level2Shape" presStyleLbl="node3" presStyleIdx="2" presStyleCnt="5"/>
      <dgm:spPr/>
      <dgm:t>
        <a:bodyPr/>
        <a:lstStyle/>
        <a:p>
          <a:endParaRPr lang="en-US"/>
        </a:p>
      </dgm:t>
    </dgm:pt>
    <dgm:pt modelId="{94971243-DA9A-4E65-95CA-4EDFD3EC42DB}" type="pres">
      <dgm:prSet presAssocID="{88030D40-3652-4326-B8B8-6FA223E5F164}" presName="hierChild3" presStyleCnt="0"/>
      <dgm:spPr/>
    </dgm:pt>
    <dgm:pt modelId="{527622D2-7540-40D2-8262-05F7D838A485}" type="pres">
      <dgm:prSet presAssocID="{BD549138-C68D-4D39-8CAB-165DBE7E412C}" presName="Name25" presStyleLbl="parChTrans1D3" presStyleIdx="3" presStyleCnt="5"/>
      <dgm:spPr/>
      <dgm:t>
        <a:bodyPr/>
        <a:lstStyle/>
        <a:p>
          <a:endParaRPr lang="en-US"/>
        </a:p>
      </dgm:t>
    </dgm:pt>
    <dgm:pt modelId="{2DB975F0-7AD2-4517-9607-76AD704AD884}" type="pres">
      <dgm:prSet presAssocID="{BD549138-C68D-4D39-8CAB-165DBE7E412C}" presName="connTx" presStyleLbl="parChTrans1D3" presStyleIdx="3" presStyleCnt="5"/>
      <dgm:spPr/>
      <dgm:t>
        <a:bodyPr/>
        <a:lstStyle/>
        <a:p>
          <a:endParaRPr lang="en-US"/>
        </a:p>
      </dgm:t>
    </dgm:pt>
    <dgm:pt modelId="{8786C6E5-B29D-44CA-835C-A987F4E7E392}" type="pres">
      <dgm:prSet presAssocID="{4D8C6A62-BC12-4816-862C-6E33A1966E90}" presName="Name30" presStyleCnt="0"/>
      <dgm:spPr/>
    </dgm:pt>
    <dgm:pt modelId="{F04A1DED-369B-40B3-879F-9313B95848AA}" type="pres">
      <dgm:prSet presAssocID="{4D8C6A62-BC12-4816-862C-6E33A1966E90}" presName="level2Shape" presStyleLbl="node3" presStyleIdx="3" presStyleCnt="5"/>
      <dgm:spPr/>
      <dgm:t>
        <a:bodyPr/>
        <a:lstStyle/>
        <a:p>
          <a:endParaRPr lang="en-US"/>
        </a:p>
      </dgm:t>
    </dgm:pt>
    <dgm:pt modelId="{1B7FDA60-35BA-479F-9728-EDB6EC8DD0FE}" type="pres">
      <dgm:prSet presAssocID="{4D8C6A62-BC12-4816-862C-6E33A1966E90}" presName="hierChild3" presStyleCnt="0"/>
      <dgm:spPr/>
    </dgm:pt>
    <dgm:pt modelId="{83B7668B-996A-4ED9-881A-68CFD0993375}" type="pres">
      <dgm:prSet presAssocID="{6ED12733-F8EE-4759-BF01-AD1EF04DEAA5}" presName="Name25" presStyleLbl="parChTrans1D2" presStyleIdx="1" presStyleCnt="2"/>
      <dgm:spPr/>
      <dgm:t>
        <a:bodyPr/>
        <a:lstStyle/>
        <a:p>
          <a:endParaRPr lang="en-US"/>
        </a:p>
      </dgm:t>
    </dgm:pt>
    <dgm:pt modelId="{DEE7BCF9-D9CB-44AB-8F95-41E283436E03}" type="pres">
      <dgm:prSet presAssocID="{6ED12733-F8EE-4759-BF01-AD1EF04DEAA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63906698-8615-4A52-A5FA-ECB8D6E7CD0D}" type="pres">
      <dgm:prSet presAssocID="{319D93E2-2F70-46BD-906A-D9458F2054A6}" presName="Name30" presStyleCnt="0"/>
      <dgm:spPr/>
    </dgm:pt>
    <dgm:pt modelId="{595F42AD-E3D5-4013-BB1A-AE471A564F58}" type="pres">
      <dgm:prSet presAssocID="{319D93E2-2F70-46BD-906A-D9458F2054A6}" presName="level2Shape" presStyleLbl="node2" presStyleIdx="1" presStyleCnt="2"/>
      <dgm:spPr/>
      <dgm:t>
        <a:bodyPr/>
        <a:lstStyle/>
        <a:p>
          <a:endParaRPr lang="en-US"/>
        </a:p>
      </dgm:t>
    </dgm:pt>
    <dgm:pt modelId="{CD0A23B5-9634-46EE-AAD7-EB64DE6E6D4F}" type="pres">
      <dgm:prSet presAssocID="{319D93E2-2F70-46BD-906A-D9458F2054A6}" presName="hierChild3" presStyleCnt="0"/>
      <dgm:spPr/>
    </dgm:pt>
    <dgm:pt modelId="{2B8E3BE8-6649-48C7-9D01-E5A59C6D9830}" type="pres">
      <dgm:prSet presAssocID="{41A5E7D1-C644-444D-BDEF-F5C225597982}" presName="Name25" presStyleLbl="parChTrans1D3" presStyleIdx="4" presStyleCnt="5"/>
      <dgm:spPr/>
      <dgm:t>
        <a:bodyPr/>
        <a:lstStyle/>
        <a:p>
          <a:endParaRPr lang="en-US"/>
        </a:p>
      </dgm:t>
    </dgm:pt>
    <dgm:pt modelId="{336D3557-9AEC-4F83-A765-44EB3EBA13E9}" type="pres">
      <dgm:prSet presAssocID="{41A5E7D1-C644-444D-BDEF-F5C225597982}" presName="connTx" presStyleLbl="parChTrans1D3" presStyleIdx="4" presStyleCnt="5"/>
      <dgm:spPr/>
      <dgm:t>
        <a:bodyPr/>
        <a:lstStyle/>
        <a:p>
          <a:endParaRPr lang="en-US"/>
        </a:p>
      </dgm:t>
    </dgm:pt>
    <dgm:pt modelId="{BE45CD27-DAEB-4D94-965F-44B852A8F572}" type="pres">
      <dgm:prSet presAssocID="{A001CB57-89AF-49E4-AE9A-A6DD09CAB643}" presName="Name30" presStyleCnt="0"/>
      <dgm:spPr/>
    </dgm:pt>
    <dgm:pt modelId="{1167CF9A-D500-4855-BB4B-1D656BC267E1}" type="pres">
      <dgm:prSet presAssocID="{A001CB57-89AF-49E4-AE9A-A6DD09CAB643}" presName="level2Shape" presStyleLbl="node3" presStyleIdx="4" presStyleCnt="5"/>
      <dgm:spPr/>
      <dgm:t>
        <a:bodyPr/>
        <a:lstStyle/>
        <a:p>
          <a:endParaRPr lang="en-US"/>
        </a:p>
      </dgm:t>
    </dgm:pt>
    <dgm:pt modelId="{73115003-BF7F-49BB-9DB2-D89F1BC66DA7}" type="pres">
      <dgm:prSet presAssocID="{A001CB57-89AF-49E4-AE9A-A6DD09CAB643}" presName="hierChild3" presStyleCnt="0"/>
      <dgm:spPr/>
    </dgm:pt>
    <dgm:pt modelId="{103265D8-76C3-4D3C-B874-F6968C612BFF}" type="pres">
      <dgm:prSet presAssocID="{82BA4382-3B90-4671-8A89-31C88706D799}" presName="bgShapesFlow" presStyleCnt="0"/>
      <dgm:spPr/>
    </dgm:pt>
  </dgm:ptLst>
  <dgm:cxnLst>
    <dgm:cxn modelId="{08F355CA-8355-425C-8494-67961DF76E7F}" type="presOf" srcId="{319D93E2-2F70-46BD-906A-D9458F2054A6}" destId="{595F42AD-E3D5-4013-BB1A-AE471A564F58}" srcOrd="0" destOrd="0" presId="urn:microsoft.com/office/officeart/2005/8/layout/hierarchy5"/>
    <dgm:cxn modelId="{27EDA29D-3074-43ED-9BF6-426FF163B406}" type="presOf" srcId="{56F71E88-A1F0-4C8C-A030-C9306CB1A784}" destId="{8580F8FC-2701-4A39-8B7C-83F2E70F4E37}" srcOrd="1" destOrd="0" presId="urn:microsoft.com/office/officeart/2005/8/layout/hierarchy5"/>
    <dgm:cxn modelId="{5A5B6B27-7120-48BC-B713-65313935F2D9}" srcId="{2CD9A9AF-4FA0-4022-9AF9-48B10F46CC64}" destId="{88030D40-3652-4326-B8B8-6FA223E5F164}" srcOrd="2" destOrd="0" parTransId="{B1F7E986-BA6D-48BD-B328-69C7253ACCDF}" sibTransId="{6AF01A1D-2EB1-4AC6-90F2-3E435A9DBC74}"/>
    <dgm:cxn modelId="{27757F42-1373-43F3-85C0-3941358E7C6B}" type="presOf" srcId="{B1F7E986-BA6D-48BD-B328-69C7253ACCDF}" destId="{91E5CA77-56FC-4153-A532-1FD464916BA8}" srcOrd="1" destOrd="0" presId="urn:microsoft.com/office/officeart/2005/8/layout/hierarchy5"/>
    <dgm:cxn modelId="{14F01320-CA14-4551-B06F-B049DFB2C6FD}" srcId="{E70AB8AE-8114-4101-9C9B-87F9F67C93A2}" destId="{319D93E2-2F70-46BD-906A-D9458F2054A6}" srcOrd="1" destOrd="0" parTransId="{6ED12733-F8EE-4759-BF01-AD1EF04DEAA5}" sibTransId="{42F01341-6405-48CA-B137-D3EAF2992010}"/>
    <dgm:cxn modelId="{68E0CFAE-7B16-4EBE-828E-6602881D04BE}" srcId="{2CD9A9AF-4FA0-4022-9AF9-48B10F46CC64}" destId="{4D8C6A62-BC12-4816-862C-6E33A1966E90}" srcOrd="3" destOrd="0" parTransId="{BD549138-C68D-4D39-8CAB-165DBE7E412C}" sibTransId="{10A44051-6687-4C55-9C22-2D55956C16AB}"/>
    <dgm:cxn modelId="{8AEA5148-3291-4A7F-8A5F-8D3056EAF8C8}" type="presOf" srcId="{401578FA-98C6-4D92-AE2E-32B8DDA5F0A0}" destId="{0782F33A-F328-40AB-BD38-FB01D76092DB}" srcOrd="0" destOrd="0" presId="urn:microsoft.com/office/officeart/2005/8/layout/hierarchy5"/>
    <dgm:cxn modelId="{2F1DC671-36CB-4705-BBCC-188E70B63139}" type="presOf" srcId="{2CD9A9AF-4FA0-4022-9AF9-48B10F46CC64}" destId="{6DFB4676-5936-48AB-B4FF-BD1D4B5D174E}" srcOrd="0" destOrd="0" presId="urn:microsoft.com/office/officeart/2005/8/layout/hierarchy5"/>
    <dgm:cxn modelId="{ACD4FC1E-E0FF-4E4D-9D9B-35E651B3A73B}" type="presOf" srcId="{6ED12733-F8EE-4759-BF01-AD1EF04DEAA5}" destId="{83B7668B-996A-4ED9-881A-68CFD0993375}" srcOrd="0" destOrd="0" presId="urn:microsoft.com/office/officeart/2005/8/layout/hierarchy5"/>
    <dgm:cxn modelId="{1CDCF3C3-102E-420E-8BCC-B60DDF398623}" type="presOf" srcId="{E70AB8AE-8114-4101-9C9B-87F9F67C93A2}" destId="{1C6EC58C-A436-45C6-A914-AB0FBD6E1EEA}" srcOrd="0" destOrd="0" presId="urn:microsoft.com/office/officeart/2005/8/layout/hierarchy5"/>
    <dgm:cxn modelId="{D1A07151-AEF8-4C7F-AA00-3742D2CD4E0C}" type="presOf" srcId="{14C719A7-E11F-42C6-A87C-071DB686BDC9}" destId="{046B8E00-02A1-44DA-B521-76F8401B6336}" srcOrd="0" destOrd="0" presId="urn:microsoft.com/office/officeart/2005/8/layout/hierarchy5"/>
    <dgm:cxn modelId="{AE288F9B-550F-4467-9BD1-F114794E8183}" type="presOf" srcId="{7759B736-96A0-4A9D-9C81-61EF5DC3C784}" destId="{EC7C21E6-BE9A-48BD-A6BB-66F7E6902399}" srcOrd="0" destOrd="0" presId="urn:microsoft.com/office/officeart/2005/8/layout/hierarchy5"/>
    <dgm:cxn modelId="{D16F35BD-8D98-4A68-8E24-EF4149B11BBA}" srcId="{2CD9A9AF-4FA0-4022-9AF9-48B10F46CC64}" destId="{FBB60CAE-10B3-44A0-AF04-4CA78C9C3812}" srcOrd="0" destOrd="0" parTransId="{7759B736-96A0-4A9D-9C81-61EF5DC3C784}" sibTransId="{C2DB7861-84D0-408B-873D-29400EFC9F97}"/>
    <dgm:cxn modelId="{135781F9-5F52-4FBD-B7F2-977F03A71CDD}" srcId="{E70AB8AE-8114-4101-9C9B-87F9F67C93A2}" destId="{2CD9A9AF-4FA0-4022-9AF9-48B10F46CC64}" srcOrd="0" destOrd="0" parTransId="{14C719A7-E11F-42C6-A87C-071DB686BDC9}" sibTransId="{F076C1D2-8135-4679-8DE0-A263C9BF2978}"/>
    <dgm:cxn modelId="{1FF28465-A863-42C6-ACAF-ACF0AE01FAB5}" type="presOf" srcId="{BD549138-C68D-4D39-8CAB-165DBE7E412C}" destId="{527622D2-7540-40D2-8262-05F7D838A485}" srcOrd="0" destOrd="0" presId="urn:microsoft.com/office/officeart/2005/8/layout/hierarchy5"/>
    <dgm:cxn modelId="{B2CBAA25-77F3-4FE5-B764-BB64E20732B0}" srcId="{2CD9A9AF-4FA0-4022-9AF9-48B10F46CC64}" destId="{401578FA-98C6-4D92-AE2E-32B8DDA5F0A0}" srcOrd="1" destOrd="0" parTransId="{56F71E88-A1F0-4C8C-A030-C9306CB1A784}" sibTransId="{C1C1EC07-E80C-4367-BCA2-A900DE81AA72}"/>
    <dgm:cxn modelId="{C8A48303-2A4E-4597-BB1A-A1F9F9477D6B}" type="presOf" srcId="{88030D40-3652-4326-B8B8-6FA223E5F164}" destId="{62CB1547-8911-4F28-A8F1-286A9488E364}" srcOrd="0" destOrd="0" presId="urn:microsoft.com/office/officeart/2005/8/layout/hierarchy5"/>
    <dgm:cxn modelId="{120DD643-FCE6-4E8C-A675-9DE11C62C296}" srcId="{319D93E2-2F70-46BD-906A-D9458F2054A6}" destId="{A001CB57-89AF-49E4-AE9A-A6DD09CAB643}" srcOrd="0" destOrd="0" parTransId="{41A5E7D1-C644-444D-BDEF-F5C225597982}" sibTransId="{736E04BD-6326-45B9-BB15-C57872EAA87A}"/>
    <dgm:cxn modelId="{38EF8A5D-E27A-4809-A7AC-8BF368CDE730}" type="presOf" srcId="{A001CB57-89AF-49E4-AE9A-A6DD09CAB643}" destId="{1167CF9A-D500-4855-BB4B-1D656BC267E1}" srcOrd="0" destOrd="0" presId="urn:microsoft.com/office/officeart/2005/8/layout/hierarchy5"/>
    <dgm:cxn modelId="{EF270266-79CC-4593-AF14-6EF5AF936533}" srcId="{82BA4382-3B90-4671-8A89-31C88706D799}" destId="{E70AB8AE-8114-4101-9C9B-87F9F67C93A2}" srcOrd="0" destOrd="0" parTransId="{6CE1430F-BA8B-4C39-81BC-1654D202EF4B}" sibTransId="{63AACF16-E1D3-4F18-B7DE-19BDCF712E2C}"/>
    <dgm:cxn modelId="{69349941-5D46-4C18-A16B-E9CAB6A5981F}" type="presOf" srcId="{41A5E7D1-C644-444D-BDEF-F5C225597982}" destId="{336D3557-9AEC-4F83-A765-44EB3EBA13E9}" srcOrd="1" destOrd="0" presId="urn:microsoft.com/office/officeart/2005/8/layout/hierarchy5"/>
    <dgm:cxn modelId="{FC9FD350-4CED-4FFD-A73A-36326F43BDAC}" type="presOf" srcId="{6ED12733-F8EE-4759-BF01-AD1EF04DEAA5}" destId="{DEE7BCF9-D9CB-44AB-8F95-41E283436E03}" srcOrd="1" destOrd="0" presId="urn:microsoft.com/office/officeart/2005/8/layout/hierarchy5"/>
    <dgm:cxn modelId="{6E186D17-B286-46B3-B7AC-CB581A0F4059}" type="presOf" srcId="{BD549138-C68D-4D39-8CAB-165DBE7E412C}" destId="{2DB975F0-7AD2-4517-9607-76AD704AD884}" srcOrd="1" destOrd="0" presId="urn:microsoft.com/office/officeart/2005/8/layout/hierarchy5"/>
    <dgm:cxn modelId="{FF0EBA5C-526B-4237-8848-70DD386E2307}" type="presOf" srcId="{7759B736-96A0-4A9D-9C81-61EF5DC3C784}" destId="{F725FA9A-DA43-43CE-A213-5E102B55C413}" srcOrd="1" destOrd="0" presId="urn:microsoft.com/office/officeart/2005/8/layout/hierarchy5"/>
    <dgm:cxn modelId="{BAA268BD-6916-4B6E-8524-BB1BBB059A5D}" type="presOf" srcId="{4D8C6A62-BC12-4816-862C-6E33A1966E90}" destId="{F04A1DED-369B-40B3-879F-9313B95848AA}" srcOrd="0" destOrd="0" presId="urn:microsoft.com/office/officeart/2005/8/layout/hierarchy5"/>
    <dgm:cxn modelId="{BDFBD8BA-1A7F-4A9C-8580-5D170D8E24F9}" type="presOf" srcId="{82BA4382-3B90-4671-8A89-31C88706D799}" destId="{EB083704-9C3F-467B-A60A-D72219190AB4}" srcOrd="0" destOrd="0" presId="urn:microsoft.com/office/officeart/2005/8/layout/hierarchy5"/>
    <dgm:cxn modelId="{F68F88FF-C149-4FEC-95CF-F433F4253E4D}" type="presOf" srcId="{14C719A7-E11F-42C6-A87C-071DB686BDC9}" destId="{DE6FEE14-91EB-4281-A526-5C61540D6A5F}" srcOrd="1" destOrd="0" presId="urn:microsoft.com/office/officeart/2005/8/layout/hierarchy5"/>
    <dgm:cxn modelId="{0E706FE0-DAEF-4ABD-94AB-958B5A6FBFC4}" type="presOf" srcId="{56F71E88-A1F0-4C8C-A030-C9306CB1A784}" destId="{BF462CB8-654F-4A99-8700-44B091C22602}" srcOrd="0" destOrd="0" presId="urn:microsoft.com/office/officeart/2005/8/layout/hierarchy5"/>
    <dgm:cxn modelId="{25D57286-87F0-4365-BE78-F4FE4CEA4731}" type="presOf" srcId="{FBB60CAE-10B3-44A0-AF04-4CA78C9C3812}" destId="{B2970948-5FD8-495B-944C-6C0C4DE08B6C}" srcOrd="0" destOrd="0" presId="urn:microsoft.com/office/officeart/2005/8/layout/hierarchy5"/>
    <dgm:cxn modelId="{B00B6891-39F7-41F9-9058-FACB08CAF5F4}" type="presOf" srcId="{41A5E7D1-C644-444D-BDEF-F5C225597982}" destId="{2B8E3BE8-6649-48C7-9D01-E5A59C6D9830}" srcOrd="0" destOrd="0" presId="urn:microsoft.com/office/officeart/2005/8/layout/hierarchy5"/>
    <dgm:cxn modelId="{9B1EF79A-540B-4E01-8302-37F32821FFCA}" type="presOf" srcId="{B1F7E986-BA6D-48BD-B328-69C7253ACCDF}" destId="{3CE90DA2-69BE-4E02-B276-668403AA9519}" srcOrd="0" destOrd="0" presId="urn:microsoft.com/office/officeart/2005/8/layout/hierarchy5"/>
    <dgm:cxn modelId="{29DB17CB-9749-4EF4-B43C-7CD7F433912E}" type="presParOf" srcId="{EB083704-9C3F-467B-A60A-D72219190AB4}" destId="{4DD1125E-35DB-48E1-B6F7-746F3207878D}" srcOrd="0" destOrd="0" presId="urn:microsoft.com/office/officeart/2005/8/layout/hierarchy5"/>
    <dgm:cxn modelId="{94BF1D23-BC32-46C0-8931-F62EA02B63CB}" type="presParOf" srcId="{4DD1125E-35DB-48E1-B6F7-746F3207878D}" destId="{64CBEEE4-3659-4BEA-A0DB-296815C97271}" srcOrd="0" destOrd="0" presId="urn:microsoft.com/office/officeart/2005/8/layout/hierarchy5"/>
    <dgm:cxn modelId="{176326BF-28DF-4309-A5A3-4FDB0A8361D9}" type="presParOf" srcId="{64CBEEE4-3659-4BEA-A0DB-296815C97271}" destId="{63F4E037-8A2D-4482-A9EF-BCC18F0E228F}" srcOrd="0" destOrd="0" presId="urn:microsoft.com/office/officeart/2005/8/layout/hierarchy5"/>
    <dgm:cxn modelId="{773DD349-1BD6-4980-9F67-BF8CB6DC757C}" type="presParOf" srcId="{63F4E037-8A2D-4482-A9EF-BCC18F0E228F}" destId="{1C6EC58C-A436-45C6-A914-AB0FBD6E1EEA}" srcOrd="0" destOrd="0" presId="urn:microsoft.com/office/officeart/2005/8/layout/hierarchy5"/>
    <dgm:cxn modelId="{DCA5D21E-D997-41A9-AAD6-908BE8164BDD}" type="presParOf" srcId="{63F4E037-8A2D-4482-A9EF-BCC18F0E228F}" destId="{5A95F1B6-2F34-4413-96D3-CF6A98BC6DD6}" srcOrd="1" destOrd="0" presId="urn:microsoft.com/office/officeart/2005/8/layout/hierarchy5"/>
    <dgm:cxn modelId="{9706AEA3-AC6D-4EEC-8A96-7C5F5550F985}" type="presParOf" srcId="{5A95F1B6-2F34-4413-96D3-CF6A98BC6DD6}" destId="{046B8E00-02A1-44DA-B521-76F8401B6336}" srcOrd="0" destOrd="0" presId="urn:microsoft.com/office/officeart/2005/8/layout/hierarchy5"/>
    <dgm:cxn modelId="{6E45AFD2-39B3-432A-ADD4-62EEC702C1DE}" type="presParOf" srcId="{046B8E00-02A1-44DA-B521-76F8401B6336}" destId="{DE6FEE14-91EB-4281-A526-5C61540D6A5F}" srcOrd="0" destOrd="0" presId="urn:microsoft.com/office/officeart/2005/8/layout/hierarchy5"/>
    <dgm:cxn modelId="{99803F0B-A31D-4849-A68F-66A114D25C3D}" type="presParOf" srcId="{5A95F1B6-2F34-4413-96D3-CF6A98BC6DD6}" destId="{1016AD1A-C5D4-4F8D-846A-87A07424AD43}" srcOrd="1" destOrd="0" presId="urn:microsoft.com/office/officeart/2005/8/layout/hierarchy5"/>
    <dgm:cxn modelId="{70F8F856-EB62-424D-8C13-EED00445D760}" type="presParOf" srcId="{1016AD1A-C5D4-4F8D-846A-87A07424AD43}" destId="{6DFB4676-5936-48AB-B4FF-BD1D4B5D174E}" srcOrd="0" destOrd="0" presId="urn:microsoft.com/office/officeart/2005/8/layout/hierarchy5"/>
    <dgm:cxn modelId="{8F2A2B04-F278-4051-A738-15E8CA7E5DC7}" type="presParOf" srcId="{1016AD1A-C5D4-4F8D-846A-87A07424AD43}" destId="{5F706568-5BC6-42E4-A135-6C8EBF697D6D}" srcOrd="1" destOrd="0" presId="urn:microsoft.com/office/officeart/2005/8/layout/hierarchy5"/>
    <dgm:cxn modelId="{BC773A0B-5198-4882-B8FD-E4CF44618BA3}" type="presParOf" srcId="{5F706568-5BC6-42E4-A135-6C8EBF697D6D}" destId="{EC7C21E6-BE9A-48BD-A6BB-66F7E6902399}" srcOrd="0" destOrd="0" presId="urn:microsoft.com/office/officeart/2005/8/layout/hierarchy5"/>
    <dgm:cxn modelId="{68569317-B684-4E03-A4A6-15EB98806479}" type="presParOf" srcId="{EC7C21E6-BE9A-48BD-A6BB-66F7E6902399}" destId="{F725FA9A-DA43-43CE-A213-5E102B55C413}" srcOrd="0" destOrd="0" presId="urn:microsoft.com/office/officeart/2005/8/layout/hierarchy5"/>
    <dgm:cxn modelId="{94D3085A-9725-47E7-931C-51945C641ADC}" type="presParOf" srcId="{5F706568-5BC6-42E4-A135-6C8EBF697D6D}" destId="{1E9E54CE-08A2-4766-9DA5-278C85CFF63D}" srcOrd="1" destOrd="0" presId="urn:microsoft.com/office/officeart/2005/8/layout/hierarchy5"/>
    <dgm:cxn modelId="{CC80401E-3E19-446F-85D3-FE9CA7705E48}" type="presParOf" srcId="{1E9E54CE-08A2-4766-9DA5-278C85CFF63D}" destId="{B2970948-5FD8-495B-944C-6C0C4DE08B6C}" srcOrd="0" destOrd="0" presId="urn:microsoft.com/office/officeart/2005/8/layout/hierarchy5"/>
    <dgm:cxn modelId="{86040801-9545-4469-9F2F-C4BC50419E68}" type="presParOf" srcId="{1E9E54CE-08A2-4766-9DA5-278C85CFF63D}" destId="{AE9DE562-D72E-4410-AAEC-7965253DA570}" srcOrd="1" destOrd="0" presId="urn:microsoft.com/office/officeart/2005/8/layout/hierarchy5"/>
    <dgm:cxn modelId="{E736142A-4FD5-4AFC-9DA8-9EBE8D4001D2}" type="presParOf" srcId="{5F706568-5BC6-42E4-A135-6C8EBF697D6D}" destId="{BF462CB8-654F-4A99-8700-44B091C22602}" srcOrd="2" destOrd="0" presId="urn:microsoft.com/office/officeart/2005/8/layout/hierarchy5"/>
    <dgm:cxn modelId="{2A01BC87-8079-4D49-8CAA-6DB70840C13C}" type="presParOf" srcId="{BF462CB8-654F-4A99-8700-44B091C22602}" destId="{8580F8FC-2701-4A39-8B7C-83F2E70F4E37}" srcOrd="0" destOrd="0" presId="urn:microsoft.com/office/officeart/2005/8/layout/hierarchy5"/>
    <dgm:cxn modelId="{2A7BFB4F-3FD8-4E4C-84A1-7402C6C25684}" type="presParOf" srcId="{5F706568-5BC6-42E4-A135-6C8EBF697D6D}" destId="{5A891587-F2DD-4ABC-8FB7-F10913BC9D0A}" srcOrd="3" destOrd="0" presId="urn:microsoft.com/office/officeart/2005/8/layout/hierarchy5"/>
    <dgm:cxn modelId="{A8F63A12-A05C-4A6F-B866-415ACC08EFD3}" type="presParOf" srcId="{5A891587-F2DD-4ABC-8FB7-F10913BC9D0A}" destId="{0782F33A-F328-40AB-BD38-FB01D76092DB}" srcOrd="0" destOrd="0" presId="urn:microsoft.com/office/officeart/2005/8/layout/hierarchy5"/>
    <dgm:cxn modelId="{CE51C88A-17E2-482C-A738-90143960F439}" type="presParOf" srcId="{5A891587-F2DD-4ABC-8FB7-F10913BC9D0A}" destId="{66B521F6-EC31-4EA1-979F-B9A92F9B2974}" srcOrd="1" destOrd="0" presId="urn:microsoft.com/office/officeart/2005/8/layout/hierarchy5"/>
    <dgm:cxn modelId="{6B93963C-0CF5-4708-89AE-91F77EB78DF7}" type="presParOf" srcId="{5F706568-5BC6-42E4-A135-6C8EBF697D6D}" destId="{3CE90DA2-69BE-4E02-B276-668403AA9519}" srcOrd="4" destOrd="0" presId="urn:microsoft.com/office/officeart/2005/8/layout/hierarchy5"/>
    <dgm:cxn modelId="{807A37E9-6602-44E3-B57E-A1F5E227EB8D}" type="presParOf" srcId="{3CE90DA2-69BE-4E02-B276-668403AA9519}" destId="{91E5CA77-56FC-4153-A532-1FD464916BA8}" srcOrd="0" destOrd="0" presId="urn:microsoft.com/office/officeart/2005/8/layout/hierarchy5"/>
    <dgm:cxn modelId="{077F601C-244C-4CC4-A87C-A954029D1214}" type="presParOf" srcId="{5F706568-5BC6-42E4-A135-6C8EBF697D6D}" destId="{01344A59-31DC-4BFF-9474-0F043313E146}" srcOrd="5" destOrd="0" presId="urn:microsoft.com/office/officeart/2005/8/layout/hierarchy5"/>
    <dgm:cxn modelId="{119BE0AF-FBAB-4877-BD17-2A8D765B7234}" type="presParOf" srcId="{01344A59-31DC-4BFF-9474-0F043313E146}" destId="{62CB1547-8911-4F28-A8F1-286A9488E364}" srcOrd="0" destOrd="0" presId="urn:microsoft.com/office/officeart/2005/8/layout/hierarchy5"/>
    <dgm:cxn modelId="{7913820F-01F7-49AB-95F3-85E3C1FD80FD}" type="presParOf" srcId="{01344A59-31DC-4BFF-9474-0F043313E146}" destId="{94971243-DA9A-4E65-95CA-4EDFD3EC42DB}" srcOrd="1" destOrd="0" presId="urn:microsoft.com/office/officeart/2005/8/layout/hierarchy5"/>
    <dgm:cxn modelId="{B580700A-F143-41F3-BD4C-49545EDABE76}" type="presParOf" srcId="{5F706568-5BC6-42E4-A135-6C8EBF697D6D}" destId="{527622D2-7540-40D2-8262-05F7D838A485}" srcOrd="6" destOrd="0" presId="urn:microsoft.com/office/officeart/2005/8/layout/hierarchy5"/>
    <dgm:cxn modelId="{A5B03328-0B1F-455F-BA97-0CB8F3A4F36E}" type="presParOf" srcId="{527622D2-7540-40D2-8262-05F7D838A485}" destId="{2DB975F0-7AD2-4517-9607-76AD704AD884}" srcOrd="0" destOrd="0" presId="urn:microsoft.com/office/officeart/2005/8/layout/hierarchy5"/>
    <dgm:cxn modelId="{D4BE078C-F4A3-4EAF-8B64-F35A83E4850C}" type="presParOf" srcId="{5F706568-5BC6-42E4-A135-6C8EBF697D6D}" destId="{8786C6E5-B29D-44CA-835C-A987F4E7E392}" srcOrd="7" destOrd="0" presId="urn:microsoft.com/office/officeart/2005/8/layout/hierarchy5"/>
    <dgm:cxn modelId="{8E9B66A5-B25E-4A99-8759-00923D1F3C31}" type="presParOf" srcId="{8786C6E5-B29D-44CA-835C-A987F4E7E392}" destId="{F04A1DED-369B-40B3-879F-9313B95848AA}" srcOrd="0" destOrd="0" presId="urn:microsoft.com/office/officeart/2005/8/layout/hierarchy5"/>
    <dgm:cxn modelId="{0774C0B8-E7BA-47AD-9574-BCD7D9BA7597}" type="presParOf" srcId="{8786C6E5-B29D-44CA-835C-A987F4E7E392}" destId="{1B7FDA60-35BA-479F-9728-EDB6EC8DD0FE}" srcOrd="1" destOrd="0" presId="urn:microsoft.com/office/officeart/2005/8/layout/hierarchy5"/>
    <dgm:cxn modelId="{E4C7379E-B7B1-42A7-82DB-8B39D9E0B9C8}" type="presParOf" srcId="{5A95F1B6-2F34-4413-96D3-CF6A98BC6DD6}" destId="{83B7668B-996A-4ED9-881A-68CFD0993375}" srcOrd="2" destOrd="0" presId="urn:microsoft.com/office/officeart/2005/8/layout/hierarchy5"/>
    <dgm:cxn modelId="{99A6DB10-7622-4FFA-86E7-F43065036548}" type="presParOf" srcId="{83B7668B-996A-4ED9-881A-68CFD0993375}" destId="{DEE7BCF9-D9CB-44AB-8F95-41E283436E03}" srcOrd="0" destOrd="0" presId="urn:microsoft.com/office/officeart/2005/8/layout/hierarchy5"/>
    <dgm:cxn modelId="{2D9F57B3-D3A3-48C1-8B20-231697F92C10}" type="presParOf" srcId="{5A95F1B6-2F34-4413-96D3-CF6A98BC6DD6}" destId="{63906698-8615-4A52-A5FA-ECB8D6E7CD0D}" srcOrd="3" destOrd="0" presId="urn:microsoft.com/office/officeart/2005/8/layout/hierarchy5"/>
    <dgm:cxn modelId="{E1F4AC69-CBD3-4698-A25C-9302ED7D6C20}" type="presParOf" srcId="{63906698-8615-4A52-A5FA-ECB8D6E7CD0D}" destId="{595F42AD-E3D5-4013-BB1A-AE471A564F58}" srcOrd="0" destOrd="0" presId="urn:microsoft.com/office/officeart/2005/8/layout/hierarchy5"/>
    <dgm:cxn modelId="{D755734B-61E5-4A1D-A1A9-84FD3AACFEFA}" type="presParOf" srcId="{63906698-8615-4A52-A5FA-ECB8D6E7CD0D}" destId="{CD0A23B5-9634-46EE-AAD7-EB64DE6E6D4F}" srcOrd="1" destOrd="0" presId="urn:microsoft.com/office/officeart/2005/8/layout/hierarchy5"/>
    <dgm:cxn modelId="{79E2F43E-F731-489F-BAC8-7E450A24F76C}" type="presParOf" srcId="{CD0A23B5-9634-46EE-AAD7-EB64DE6E6D4F}" destId="{2B8E3BE8-6649-48C7-9D01-E5A59C6D9830}" srcOrd="0" destOrd="0" presId="urn:microsoft.com/office/officeart/2005/8/layout/hierarchy5"/>
    <dgm:cxn modelId="{72E7A855-1201-460B-8E76-C0F1A1EE8540}" type="presParOf" srcId="{2B8E3BE8-6649-48C7-9D01-E5A59C6D9830}" destId="{336D3557-9AEC-4F83-A765-44EB3EBA13E9}" srcOrd="0" destOrd="0" presId="urn:microsoft.com/office/officeart/2005/8/layout/hierarchy5"/>
    <dgm:cxn modelId="{51C00658-6850-4158-9345-77DBA98288AC}" type="presParOf" srcId="{CD0A23B5-9634-46EE-AAD7-EB64DE6E6D4F}" destId="{BE45CD27-DAEB-4D94-965F-44B852A8F572}" srcOrd="1" destOrd="0" presId="urn:microsoft.com/office/officeart/2005/8/layout/hierarchy5"/>
    <dgm:cxn modelId="{A6B8F96F-05DC-455C-94B1-08A59302ED00}" type="presParOf" srcId="{BE45CD27-DAEB-4D94-965F-44B852A8F572}" destId="{1167CF9A-D500-4855-BB4B-1D656BC267E1}" srcOrd="0" destOrd="0" presId="urn:microsoft.com/office/officeart/2005/8/layout/hierarchy5"/>
    <dgm:cxn modelId="{587DED17-AF8D-48A5-9F43-D79181A1DCD8}" type="presParOf" srcId="{BE45CD27-DAEB-4D94-965F-44B852A8F572}" destId="{73115003-BF7F-49BB-9DB2-D89F1BC66DA7}" srcOrd="1" destOrd="0" presId="urn:microsoft.com/office/officeart/2005/8/layout/hierarchy5"/>
    <dgm:cxn modelId="{50B6FE8D-B3F8-4BD4-BF0C-ECBE6973480E}" type="presParOf" srcId="{EB083704-9C3F-467B-A60A-D72219190AB4}" destId="{103265D8-76C3-4D3C-B874-F6968C612BFF}" srcOrd="1" destOrd="0" presId="urn:microsoft.com/office/officeart/2005/8/layout/hierarchy5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6EC58C-A436-45C6-A914-AB0FBD6E1EEA}">
      <dsp:nvSpPr>
        <dsp:cNvPr id="0" name=""/>
        <dsp:cNvSpPr/>
      </dsp:nvSpPr>
      <dsp:spPr>
        <a:xfrm>
          <a:off x="494033" y="2710871"/>
          <a:ext cx="1713495" cy="85674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92A9B9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92A9B9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92A9B9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>
              <a:solidFill>
                <a:srgbClr val="000000"/>
              </a:solidFill>
              <a:latin typeface="Calibri"/>
              <a:ea typeface="+mn-ea"/>
              <a:cs typeface="+mn-cs"/>
            </a:rPr>
            <a:t>NEW</a:t>
          </a:r>
          <a:r>
            <a:rPr lang="en-US" sz="1700" kern="1200">
              <a:solidFill>
                <a:srgbClr val="000000"/>
              </a:solidFill>
              <a:latin typeface="Calibri"/>
              <a:ea typeface="+mn-ea"/>
              <a:cs typeface="+mn-cs"/>
            </a:rPr>
            <a:t> CoSA Assessment System (CSPAS)</a:t>
          </a:r>
        </a:p>
      </dsp:txBody>
      <dsp:txXfrm>
        <a:off x="494033" y="2710871"/>
        <a:ext cx="1713495" cy="856747"/>
      </dsp:txXfrm>
    </dsp:sp>
    <dsp:sp modelId="{046B8E00-02A1-44DA-B521-76F8401B6336}">
      <dsp:nvSpPr>
        <dsp:cNvPr id="0" name=""/>
        <dsp:cNvSpPr/>
      </dsp:nvSpPr>
      <dsp:spPr>
        <a:xfrm rot="17945813">
          <a:off x="1845503" y="2507395"/>
          <a:ext cx="140944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09449" y="16062"/>
              </a:lnTo>
            </a:path>
          </a:pathLst>
        </a:custGeom>
        <a:noFill/>
        <a:ln w="25400" cap="flat" cmpd="sng" algn="ctr">
          <a:solidFill>
            <a:srgbClr val="8D6974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sp:txBody>
      <dsp:txXfrm rot="17945813">
        <a:off x="2514991" y="2488221"/>
        <a:ext cx="70472" cy="70472"/>
      </dsp:txXfrm>
    </dsp:sp>
    <dsp:sp modelId="{6DFB4676-5936-48AB-B4FF-BD1D4B5D174E}">
      <dsp:nvSpPr>
        <dsp:cNvPr id="0" name=""/>
        <dsp:cNvSpPr/>
      </dsp:nvSpPr>
      <dsp:spPr>
        <a:xfrm>
          <a:off x="2892927" y="1479296"/>
          <a:ext cx="1713495" cy="85674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D6974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D6974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D6974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>
              <a:solidFill>
                <a:srgbClr val="000000"/>
              </a:solidFill>
              <a:latin typeface="Calibri"/>
              <a:ea typeface="+mn-ea"/>
              <a:cs typeface="+mn-cs"/>
            </a:rPr>
            <a:t>Professional</a:t>
          </a:r>
        </a:p>
      </dsp:txBody>
      <dsp:txXfrm>
        <a:off x="2892927" y="1479296"/>
        <a:ext cx="1713495" cy="856747"/>
      </dsp:txXfrm>
    </dsp:sp>
    <dsp:sp modelId="{EC7C21E6-BE9A-48BD-A6BB-66F7E6902399}">
      <dsp:nvSpPr>
        <dsp:cNvPr id="0" name=""/>
        <dsp:cNvSpPr/>
      </dsp:nvSpPr>
      <dsp:spPr>
        <a:xfrm rot="17692822">
          <a:off x="4134577" y="1152663"/>
          <a:ext cx="162908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629088" y="16062"/>
              </a:lnTo>
            </a:path>
          </a:pathLst>
        </a:custGeom>
        <a:noFill/>
        <a:ln w="25400" cap="flat" cmpd="sng" algn="ctr">
          <a:solidFill>
            <a:srgbClr val="6F6F74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sp:txBody>
      <dsp:txXfrm rot="17692822">
        <a:off x="4908394" y="1127997"/>
        <a:ext cx="81454" cy="81454"/>
      </dsp:txXfrm>
    </dsp:sp>
    <dsp:sp modelId="{B2970948-5FD8-495B-944C-6C0C4DE08B6C}">
      <dsp:nvSpPr>
        <dsp:cNvPr id="0" name=""/>
        <dsp:cNvSpPr/>
      </dsp:nvSpPr>
      <dsp:spPr>
        <a:xfrm>
          <a:off x="5291820" y="1406"/>
          <a:ext cx="1713495" cy="85674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6F6F74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6F6F74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6F6F74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>
              <a:solidFill>
                <a:srgbClr val="000000"/>
              </a:solidFill>
              <a:latin typeface="Calibri"/>
              <a:ea typeface="+mn-ea"/>
              <a:cs typeface="+mn-cs"/>
            </a:rPr>
            <a:t>Résumé  </a:t>
          </a:r>
        </a:p>
      </dsp:txBody>
      <dsp:txXfrm>
        <a:off x="5291820" y="1406"/>
        <a:ext cx="1713495" cy="856747"/>
      </dsp:txXfrm>
    </dsp:sp>
    <dsp:sp modelId="{BF462CB8-654F-4A99-8700-44B091C22602}">
      <dsp:nvSpPr>
        <dsp:cNvPr id="0" name=""/>
        <dsp:cNvSpPr/>
      </dsp:nvSpPr>
      <dsp:spPr>
        <a:xfrm rot="19457599">
          <a:off x="4527086" y="1645293"/>
          <a:ext cx="84407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44070" y="16062"/>
              </a:lnTo>
            </a:path>
          </a:pathLst>
        </a:custGeom>
        <a:noFill/>
        <a:ln w="25400" cap="flat" cmpd="sng" algn="ctr">
          <a:solidFill>
            <a:srgbClr val="6F6F74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sp:txBody>
      <dsp:txXfrm rot="19457599">
        <a:off x="4928020" y="1640253"/>
        <a:ext cx="42203" cy="42203"/>
      </dsp:txXfrm>
    </dsp:sp>
    <dsp:sp modelId="{0782F33A-F328-40AB-BD38-FB01D76092DB}">
      <dsp:nvSpPr>
        <dsp:cNvPr id="0" name=""/>
        <dsp:cNvSpPr/>
      </dsp:nvSpPr>
      <dsp:spPr>
        <a:xfrm>
          <a:off x="5291820" y="986666"/>
          <a:ext cx="1713495" cy="85674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6F6F74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6F6F74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6F6F74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>
              <a:solidFill>
                <a:srgbClr val="000000"/>
              </a:solidFill>
              <a:latin typeface="Calibri"/>
              <a:ea typeface="+mn-ea"/>
              <a:cs typeface="+mn-cs"/>
            </a:rPr>
            <a:t>Letters of Recommendation</a:t>
          </a:r>
        </a:p>
      </dsp:txBody>
      <dsp:txXfrm>
        <a:off x="5291820" y="986666"/>
        <a:ext cx="1713495" cy="856747"/>
      </dsp:txXfrm>
    </dsp:sp>
    <dsp:sp modelId="{3CE90DA2-69BE-4E02-B276-668403AA9519}">
      <dsp:nvSpPr>
        <dsp:cNvPr id="0" name=""/>
        <dsp:cNvSpPr/>
      </dsp:nvSpPr>
      <dsp:spPr>
        <a:xfrm rot="2142401">
          <a:off x="4527086" y="2137923"/>
          <a:ext cx="84407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44070" y="16062"/>
              </a:lnTo>
            </a:path>
          </a:pathLst>
        </a:custGeom>
        <a:noFill/>
        <a:ln w="25400" cap="flat" cmpd="sng" algn="ctr">
          <a:solidFill>
            <a:srgbClr val="6F6F74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sp:txBody>
      <dsp:txXfrm rot="2142401">
        <a:off x="4928020" y="2132883"/>
        <a:ext cx="42203" cy="42203"/>
      </dsp:txXfrm>
    </dsp:sp>
    <dsp:sp modelId="{62CB1547-8911-4F28-A8F1-286A9488E364}">
      <dsp:nvSpPr>
        <dsp:cNvPr id="0" name=""/>
        <dsp:cNvSpPr/>
      </dsp:nvSpPr>
      <dsp:spPr>
        <a:xfrm>
          <a:off x="5291820" y="1971926"/>
          <a:ext cx="1713495" cy="85674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6F6F74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6F6F74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6F6F74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>
              <a:solidFill>
                <a:srgbClr val="000000"/>
              </a:solidFill>
              <a:latin typeface="Calibri"/>
              <a:ea typeface="+mn-ea"/>
              <a:cs typeface="+mn-cs"/>
            </a:rPr>
            <a:t>Student Selected Work</a:t>
          </a:r>
        </a:p>
      </dsp:txBody>
      <dsp:txXfrm>
        <a:off x="5291820" y="1971926"/>
        <a:ext cx="1713495" cy="856747"/>
      </dsp:txXfrm>
    </dsp:sp>
    <dsp:sp modelId="{527622D2-7540-40D2-8262-05F7D838A485}">
      <dsp:nvSpPr>
        <dsp:cNvPr id="0" name=""/>
        <dsp:cNvSpPr/>
      </dsp:nvSpPr>
      <dsp:spPr>
        <a:xfrm rot="3907178">
          <a:off x="4134577" y="2630552"/>
          <a:ext cx="162908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629088" y="16062"/>
              </a:lnTo>
            </a:path>
          </a:pathLst>
        </a:custGeom>
        <a:noFill/>
        <a:ln w="25400" cap="flat" cmpd="sng" algn="ctr">
          <a:solidFill>
            <a:srgbClr val="6F6F74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sp:txBody>
      <dsp:txXfrm rot="3907178">
        <a:off x="4908394" y="2605887"/>
        <a:ext cx="81454" cy="81454"/>
      </dsp:txXfrm>
    </dsp:sp>
    <dsp:sp modelId="{F04A1DED-369B-40B3-879F-9313B95848AA}">
      <dsp:nvSpPr>
        <dsp:cNvPr id="0" name=""/>
        <dsp:cNvSpPr/>
      </dsp:nvSpPr>
      <dsp:spPr>
        <a:xfrm>
          <a:off x="5291820" y="2957186"/>
          <a:ext cx="1713495" cy="85674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6F6F74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6F6F74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6F6F74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>
              <a:solidFill>
                <a:srgbClr val="000000"/>
              </a:solidFill>
              <a:latin typeface="Calibri"/>
              <a:ea typeface="+mn-ea"/>
              <a:cs typeface="+mn-cs"/>
            </a:rPr>
            <a:t>Software Certification</a:t>
          </a:r>
        </a:p>
      </dsp:txBody>
      <dsp:txXfrm>
        <a:off x="5291820" y="2957186"/>
        <a:ext cx="1713495" cy="856747"/>
      </dsp:txXfrm>
    </dsp:sp>
    <dsp:sp modelId="{83B7668B-996A-4ED9-881A-68CFD0993375}">
      <dsp:nvSpPr>
        <dsp:cNvPr id="0" name=""/>
        <dsp:cNvSpPr/>
      </dsp:nvSpPr>
      <dsp:spPr>
        <a:xfrm rot="3654187">
          <a:off x="1845503" y="3738970"/>
          <a:ext cx="140944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09449" y="16062"/>
              </a:lnTo>
            </a:path>
          </a:pathLst>
        </a:custGeom>
        <a:noFill/>
        <a:ln w="25400" cap="flat" cmpd="sng" algn="ctr">
          <a:solidFill>
            <a:srgbClr val="8D6974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sp:txBody>
      <dsp:txXfrm rot="3654187">
        <a:off x="2514991" y="3719796"/>
        <a:ext cx="70472" cy="70472"/>
      </dsp:txXfrm>
    </dsp:sp>
    <dsp:sp modelId="{595F42AD-E3D5-4013-BB1A-AE471A564F58}">
      <dsp:nvSpPr>
        <dsp:cNvPr id="0" name=""/>
        <dsp:cNvSpPr/>
      </dsp:nvSpPr>
      <dsp:spPr>
        <a:xfrm>
          <a:off x="2892927" y="3942445"/>
          <a:ext cx="1713495" cy="85674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8D6974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8D6974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8D6974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>
              <a:solidFill>
                <a:srgbClr val="000000"/>
              </a:solidFill>
              <a:latin typeface="Calibri"/>
              <a:ea typeface="+mn-ea"/>
              <a:cs typeface="+mn-cs"/>
            </a:rPr>
            <a:t>Cognitive </a:t>
          </a:r>
        </a:p>
      </dsp:txBody>
      <dsp:txXfrm>
        <a:off x="2892927" y="3942445"/>
        <a:ext cx="1713495" cy="856747"/>
      </dsp:txXfrm>
    </dsp:sp>
    <dsp:sp modelId="{2B8E3BE8-6649-48C7-9D01-E5A59C6D9830}">
      <dsp:nvSpPr>
        <dsp:cNvPr id="0" name=""/>
        <dsp:cNvSpPr/>
      </dsp:nvSpPr>
      <dsp:spPr>
        <a:xfrm>
          <a:off x="4606422" y="4354757"/>
          <a:ext cx="68539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85398" y="16062"/>
              </a:lnTo>
            </a:path>
          </a:pathLst>
        </a:custGeom>
        <a:noFill/>
        <a:ln w="25400" cap="flat" cmpd="sng" algn="ctr">
          <a:solidFill>
            <a:srgbClr val="6F6F74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Calibri"/>
            <a:ea typeface="+mn-ea"/>
            <a:cs typeface="+mn-cs"/>
          </a:endParaRPr>
        </a:p>
      </dsp:txBody>
      <dsp:txXfrm>
        <a:off x="4931986" y="4353684"/>
        <a:ext cx="34269" cy="34269"/>
      </dsp:txXfrm>
    </dsp:sp>
    <dsp:sp modelId="{1167CF9A-D500-4855-BB4B-1D656BC267E1}">
      <dsp:nvSpPr>
        <dsp:cNvPr id="0" name=""/>
        <dsp:cNvSpPr/>
      </dsp:nvSpPr>
      <dsp:spPr>
        <a:xfrm>
          <a:off x="5291820" y="3942445"/>
          <a:ext cx="1713495" cy="85674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6F6F74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6F6F74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6F6F74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>
              <a:solidFill>
                <a:srgbClr val="000000"/>
              </a:solidFill>
              <a:latin typeface="Calibri"/>
              <a:ea typeface="+mn-ea"/>
              <a:cs typeface="+mn-cs"/>
            </a:rPr>
            <a:t>On-demand Performance Tasks</a:t>
          </a:r>
        </a:p>
      </dsp:txBody>
      <dsp:txXfrm>
        <a:off x="5291820" y="3942445"/>
        <a:ext cx="1713495" cy="8567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F873B-E630-4A90-8B2C-18E363A56643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0CAD9-5BA0-4480-8E10-84C527742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1201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A46D5-B8A7-4390-83BE-25C155418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2053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D5-B8A7-4390-83BE-25C15541809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Angie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D5-B8A7-4390-83BE-25C15541809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Angie: How </a:t>
            </a:r>
            <a:r>
              <a:rPr lang="en-US" dirty="0" smtClean="0"/>
              <a:t>do we know our CTE program is successful (using other than anecdotal information like graduation rates, college matriculation, industry jobs acquired by alumnae etc.)?</a:t>
            </a:r>
          </a:p>
          <a:p>
            <a:r>
              <a:rPr lang="en-US" dirty="0" smtClean="0"/>
              <a:t>How do employers know our students are ready for industry employment?</a:t>
            </a:r>
          </a:p>
          <a:p>
            <a:r>
              <a:rPr lang="en-US" b="1" dirty="0" smtClean="0"/>
              <a:t>Tech Prep Demonstration Site Grant Required Grantees to choose a project</a:t>
            </a:r>
          </a:p>
          <a:p>
            <a:r>
              <a:rPr lang="en-US" b="1" dirty="0" smtClean="0"/>
              <a:t>We Chose to Develop an Assessment System in the </a:t>
            </a:r>
            <a:r>
              <a:rPr lang="en-US" b="1" dirty="0" smtClean="0">
                <a:solidFill>
                  <a:schemeClr val="accent1"/>
                </a:solidFill>
              </a:rPr>
              <a:t>Production and Managerial Pathway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D5-B8A7-4390-83BE-25C15541809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mtClean="0"/>
              <a:t>Shannon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D5-B8A7-4390-83BE-25C15541809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 smtClean="0"/>
              <a:t>Develop an Assessment Tool that Measures our </a:t>
            </a:r>
            <a:r>
              <a:rPr lang="en-US" b="1" dirty="0" smtClean="0">
                <a:solidFill>
                  <a:schemeClr val="accent1"/>
                </a:solidFill>
              </a:rPr>
              <a:t>Students’ Readiness for Industry Employment</a:t>
            </a:r>
          </a:p>
          <a:p>
            <a:r>
              <a:rPr lang="en-US" b="1" dirty="0" smtClean="0"/>
              <a:t>Develop an Assessment Tool that </a:t>
            </a:r>
            <a:r>
              <a:rPr lang="en-US" b="1" dirty="0" smtClean="0">
                <a:solidFill>
                  <a:schemeClr val="accent1"/>
                </a:solidFill>
              </a:rPr>
              <a:t>Empowers the Student with Confidence in </a:t>
            </a:r>
            <a:r>
              <a:rPr lang="en-US" b="1" dirty="0" err="1" smtClean="0">
                <a:solidFill>
                  <a:schemeClr val="accent1"/>
                </a:solidFill>
              </a:rPr>
              <a:t>His/Her</a:t>
            </a:r>
            <a:r>
              <a:rPr lang="en-US" b="1" dirty="0" smtClean="0">
                <a:solidFill>
                  <a:schemeClr val="accent1"/>
                </a:solidFill>
              </a:rPr>
              <a:t> Readiness for Post-graduation Next Steps (Industry Job and/or Higher Education)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D5-B8A7-4390-83BE-25C15541809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Say: I analyzed the industry meeting and survey info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D5-B8A7-4390-83BE-25C15541809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Shannon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D5-B8A7-4390-83BE-25C15541809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Shannon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D5-B8A7-4390-83BE-25C15541809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Shannon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D5-B8A7-4390-83BE-25C15541809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Kris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D5-B8A7-4390-83BE-25C15541809F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Kris begins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D5-B8A7-4390-83BE-25C1554180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Angie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D5-B8A7-4390-83BE-25C15541809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Angie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D5-B8A7-4390-83BE-25C1554180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Kris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D5-B8A7-4390-83BE-25C15541809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Kris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D5-B8A7-4390-83BE-25C15541809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Kris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D5-B8A7-4390-83BE-25C15541809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Kris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D5-B8A7-4390-83BE-25C15541809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Kris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46D5-B8A7-4390-83BE-25C15541809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021E0-9F29-4BF4-AC3B-EA0B51C8EA70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26FAA-8FAC-49C5-A72F-695A429174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021E0-9F29-4BF4-AC3B-EA0B51C8EA70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26FAA-8FAC-49C5-A72F-695A42917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021E0-9F29-4BF4-AC3B-EA0B51C8EA70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26FAA-8FAC-49C5-A72F-695A42917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021E0-9F29-4BF4-AC3B-EA0B51C8EA70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26FAA-8FAC-49C5-A72F-695A42917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021E0-9F29-4BF4-AC3B-EA0B51C8EA70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26FAA-8FAC-49C5-A72F-695A429174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021E0-9F29-4BF4-AC3B-EA0B51C8EA70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26FAA-8FAC-49C5-A72F-695A42917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021E0-9F29-4BF4-AC3B-EA0B51C8EA70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26FAA-8FAC-49C5-A72F-695A42917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021E0-9F29-4BF4-AC3B-EA0B51C8EA70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26FAA-8FAC-49C5-A72F-695A42917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021E0-9F29-4BF4-AC3B-EA0B51C8EA70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26FAA-8FAC-49C5-A72F-695A429174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021E0-9F29-4BF4-AC3B-EA0B51C8EA70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26FAA-8FAC-49C5-A72F-695A42917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021E0-9F29-4BF4-AC3B-EA0B51C8EA70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26FAA-8FAC-49C5-A72F-695A429174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52021E0-9F29-4BF4-AC3B-EA0B51C8EA70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9626FAA-8FAC-49C5-A72F-695A429174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mailto:scoulter@sdcoe.net" TargetMode="External"/><Relationship Id="rId3" Type="http://schemas.openxmlformats.org/officeDocument/2006/relationships/hyperlink" Target="http://www.cosafoundation.org/" TargetMode="External"/><Relationship Id="rId7" Type="http://schemas.openxmlformats.org/officeDocument/2006/relationships/hyperlink" Target="mailto:agonzalez@coronado.k12.ca.u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hall@coronado.k12.ca.us" TargetMode="External"/><Relationship Id="rId5" Type="http://schemas.openxmlformats.org/officeDocument/2006/relationships/hyperlink" Target="mailto:kmcclung@coronado.k12.ca.us" TargetMode="External"/><Relationship Id="rId4" Type="http://schemas.openxmlformats.org/officeDocument/2006/relationships/hyperlink" Target="mailto:kmcknight@coronado.k12.ca.u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7737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Assessments </a:t>
            </a:r>
            <a:br>
              <a:rPr lang="en-US" dirty="0" smtClean="0"/>
            </a:b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Programs of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438400"/>
            <a:ext cx="7620000" cy="3733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1"/>
                </a:solidFill>
              </a:rPr>
              <a:t>Arts, Media, and Entertainment Industry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2800" dirty="0" smtClean="0"/>
              <a:t>Coronado School of the Arts</a:t>
            </a:r>
          </a:p>
          <a:p>
            <a:pPr algn="ctr"/>
            <a:endParaRPr lang="en-US" dirty="0" smtClean="0"/>
          </a:p>
          <a:p>
            <a:pPr algn="ctr"/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endParaRPr lang="en-US" sz="3200" dirty="0" smtClean="0"/>
          </a:p>
          <a:p>
            <a:endParaRPr lang="en-US" dirty="0" smtClean="0"/>
          </a:p>
        </p:txBody>
      </p:sp>
      <p:pic>
        <p:nvPicPr>
          <p:cNvPr id="1026" name="Picture 2" descr="C:\Users\kmcclung\AppData\Local\Microsoft\Windows\Temporary Internet Files\Low\Content.IE5\3D61BW8X\COSA_logo_for_eUpda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800600"/>
            <a:ext cx="1828800" cy="1819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Our 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dirty="0" smtClean="0"/>
              <a:t>Our Over-arching Philosophy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A person never really learns something until they DO IT!</a:t>
            </a:r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19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Our </a:t>
            </a:r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4864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400" b="1" dirty="0" err="1" smtClean="0"/>
              <a:t>CoSA</a:t>
            </a:r>
            <a:r>
              <a:rPr lang="en-US" sz="4400" b="1" dirty="0" smtClean="0"/>
              <a:t> Departments and </a:t>
            </a:r>
            <a:r>
              <a:rPr lang="en-US" sz="4400" b="1" dirty="0" smtClean="0"/>
              <a:t>Pathways</a:t>
            </a:r>
            <a:endParaRPr lang="en-US" b="1" dirty="0" smtClean="0"/>
          </a:p>
          <a:p>
            <a:pPr algn="ctr">
              <a:buNone/>
            </a:pPr>
            <a:r>
              <a:rPr lang="en-US" sz="4400" u="sng" dirty="0" smtClean="0"/>
              <a:t>Digital Media and Filmmaking</a:t>
            </a:r>
          </a:p>
          <a:p>
            <a:pPr algn="ctr">
              <a:buNone/>
            </a:pPr>
            <a:r>
              <a:rPr lang="en-US" sz="3300" b="1" dirty="0" smtClean="0">
                <a:solidFill>
                  <a:schemeClr val="accent1"/>
                </a:solidFill>
              </a:rPr>
              <a:t>Production and Managerial Arts Pathway</a:t>
            </a:r>
          </a:p>
          <a:p>
            <a:pPr algn="ctr">
              <a:buNone/>
            </a:pPr>
            <a:r>
              <a:rPr lang="en-US" sz="3300" b="1" dirty="0" smtClean="0">
                <a:solidFill>
                  <a:schemeClr val="accent1"/>
                </a:solidFill>
              </a:rPr>
              <a:t>Design Arts </a:t>
            </a:r>
            <a:r>
              <a:rPr lang="en-US" sz="3300" b="1" dirty="0" smtClean="0">
                <a:solidFill>
                  <a:schemeClr val="accent1"/>
                </a:solidFill>
              </a:rPr>
              <a:t>Pathway</a:t>
            </a:r>
            <a:endParaRPr lang="en-US" sz="33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n-US" sz="4400" u="sng" dirty="0" smtClean="0"/>
              <a:t>Classical &amp; Contemporary Dance</a:t>
            </a:r>
          </a:p>
          <a:p>
            <a:pPr algn="ctr">
              <a:buNone/>
            </a:pPr>
            <a:r>
              <a:rPr lang="en-US" sz="3300" b="1" dirty="0" smtClean="0">
                <a:solidFill>
                  <a:schemeClr val="accent1"/>
                </a:solidFill>
              </a:rPr>
              <a:t>Performing Arts Pathway</a:t>
            </a:r>
          </a:p>
          <a:p>
            <a:pPr algn="ctr">
              <a:buNone/>
            </a:pPr>
            <a:r>
              <a:rPr lang="en-US" sz="4400" u="sng" dirty="0" smtClean="0"/>
              <a:t>Instrumental Music</a:t>
            </a:r>
          </a:p>
          <a:p>
            <a:pPr algn="ctr">
              <a:buNone/>
            </a:pPr>
            <a:r>
              <a:rPr lang="en-US" sz="3300" b="1" dirty="0" smtClean="0">
                <a:solidFill>
                  <a:schemeClr val="accent1"/>
                </a:solidFill>
              </a:rPr>
              <a:t>Performing Arts Pathway</a:t>
            </a:r>
            <a:endParaRPr lang="en-US" sz="3300" b="1" dirty="0" smtClean="0"/>
          </a:p>
          <a:p>
            <a:pPr algn="ctr">
              <a:buNone/>
            </a:pPr>
            <a:r>
              <a:rPr lang="en-US" sz="3300" b="1" dirty="0" smtClean="0">
                <a:solidFill>
                  <a:schemeClr val="accent1"/>
                </a:solidFill>
              </a:rPr>
              <a:t>Production and Managerial Arts </a:t>
            </a:r>
            <a:r>
              <a:rPr lang="en-US" sz="3300" b="1" dirty="0" smtClean="0">
                <a:solidFill>
                  <a:schemeClr val="accent1"/>
                </a:solidFill>
              </a:rPr>
              <a:t>Pathway</a:t>
            </a:r>
            <a:endParaRPr lang="en-US" sz="33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n-US" sz="4400" u="sng" dirty="0" smtClean="0"/>
              <a:t>Musical Theatre &amp; Drama</a:t>
            </a:r>
          </a:p>
          <a:p>
            <a:pPr algn="ctr">
              <a:buNone/>
            </a:pPr>
            <a:r>
              <a:rPr lang="en-US" sz="3300" b="1" dirty="0" smtClean="0">
                <a:solidFill>
                  <a:schemeClr val="accent1"/>
                </a:solidFill>
              </a:rPr>
              <a:t>Performing Arts Pathway</a:t>
            </a:r>
          </a:p>
          <a:p>
            <a:pPr algn="ctr">
              <a:buNone/>
            </a:pPr>
            <a:r>
              <a:rPr lang="en-US" sz="4400" u="sng" dirty="0" smtClean="0"/>
              <a:t>Technical Theatre</a:t>
            </a:r>
          </a:p>
          <a:p>
            <a:pPr algn="ctr">
              <a:buNone/>
            </a:pPr>
            <a:r>
              <a:rPr lang="en-US" sz="3300" b="1" dirty="0" smtClean="0">
                <a:solidFill>
                  <a:schemeClr val="accent1"/>
                </a:solidFill>
              </a:rPr>
              <a:t>Production and Managerial Arts </a:t>
            </a:r>
            <a:r>
              <a:rPr lang="en-US" sz="3300" b="1" dirty="0" smtClean="0">
                <a:solidFill>
                  <a:schemeClr val="accent1"/>
                </a:solidFill>
              </a:rPr>
              <a:t>Pathway</a:t>
            </a:r>
            <a:endParaRPr lang="en-US" sz="33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n-US" sz="4400" u="sng" dirty="0" smtClean="0"/>
              <a:t>Visual Art</a:t>
            </a:r>
          </a:p>
          <a:p>
            <a:pPr algn="ctr">
              <a:buNone/>
            </a:pPr>
            <a:r>
              <a:rPr lang="en-US" sz="3300" b="1" dirty="0" smtClean="0">
                <a:solidFill>
                  <a:schemeClr val="accent1"/>
                </a:solidFill>
              </a:rPr>
              <a:t>Design Arts Pathway</a:t>
            </a:r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en-US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96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Our Rationale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4102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3800" b="1" dirty="0" err="1" smtClean="0"/>
              <a:t>CoSA‘s</a:t>
            </a:r>
            <a:r>
              <a:rPr lang="en-US" sz="3800" b="1" dirty="0" smtClean="0"/>
              <a:t> Production and Managerial </a:t>
            </a:r>
            <a:r>
              <a:rPr lang="en-US" sz="3800" b="1" dirty="0" smtClean="0"/>
              <a:t>Pathway</a:t>
            </a:r>
          </a:p>
          <a:p>
            <a:pPr>
              <a:buNone/>
            </a:pPr>
            <a:r>
              <a:rPr lang="en-US" b="1" dirty="0" smtClean="0"/>
              <a:t> </a:t>
            </a:r>
            <a:endParaRPr lang="en-US" b="1" dirty="0" smtClean="0"/>
          </a:p>
          <a:p>
            <a:r>
              <a:rPr lang="en-US" sz="4200" dirty="0" err="1" smtClean="0"/>
              <a:t>CoSA’s</a:t>
            </a:r>
            <a:r>
              <a:rPr lang="en-US" sz="4200" dirty="0" smtClean="0"/>
              <a:t> </a:t>
            </a:r>
            <a:r>
              <a:rPr lang="en-US" sz="4200" dirty="0" smtClean="0"/>
              <a:t>Production and Managerial Pathway is found in the </a:t>
            </a:r>
            <a:r>
              <a:rPr lang="en-US" sz="4200" b="1" dirty="0" smtClean="0">
                <a:solidFill>
                  <a:srgbClr val="0070C0"/>
                </a:solidFill>
              </a:rPr>
              <a:t>Digital Media and Filmmaking Department</a:t>
            </a:r>
            <a:r>
              <a:rPr lang="en-US" sz="4200" dirty="0" smtClean="0">
                <a:solidFill>
                  <a:srgbClr val="0070C0"/>
                </a:solidFill>
              </a:rPr>
              <a:t> </a:t>
            </a:r>
            <a:r>
              <a:rPr lang="en-US" sz="4200" dirty="0" smtClean="0"/>
              <a:t>and the </a:t>
            </a:r>
            <a:r>
              <a:rPr lang="en-US" sz="4200" b="1" dirty="0" smtClean="0">
                <a:solidFill>
                  <a:srgbClr val="0070C0"/>
                </a:solidFill>
              </a:rPr>
              <a:t>Technical Theatre Department</a:t>
            </a:r>
          </a:p>
          <a:p>
            <a:r>
              <a:rPr lang="en-US" sz="4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Production and managerial jobs</a:t>
            </a:r>
            <a:r>
              <a:rPr lang="en-US" sz="4200" dirty="0" smtClean="0"/>
              <a:t> in this pathway include </a:t>
            </a:r>
            <a:r>
              <a:rPr lang="en-US" sz="4200" b="1" dirty="0" smtClean="0">
                <a:solidFill>
                  <a:schemeClr val="accent1"/>
                </a:solidFill>
              </a:rPr>
              <a:t>Film technicians and directors/producers, animators, video broadcasting technicians and directors/producers, audio recording engineers, gaming industry animators and project directors, theatre and Industrial technicians, directors/producers</a:t>
            </a:r>
            <a:r>
              <a:rPr lang="en-US" sz="4200" dirty="0" smtClean="0"/>
              <a:t>(Rock Shows, Conventions, etc.) 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485888" cy="2163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  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       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391400" cy="4648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Original School Assessment Program</a:t>
            </a:r>
            <a:endParaRPr lang="en-US" dirty="0" smtClean="0"/>
          </a:p>
          <a:p>
            <a:r>
              <a:rPr lang="en-US" dirty="0" smtClean="0"/>
              <a:t>Benchmarks </a:t>
            </a:r>
            <a:r>
              <a:rPr lang="en-US" dirty="0" smtClean="0"/>
              <a:t>aligned </a:t>
            </a:r>
            <a:r>
              <a:rPr lang="en-US" dirty="0" smtClean="0"/>
              <a:t>to VAPA, CTE, and </a:t>
            </a:r>
            <a:r>
              <a:rPr lang="en-US" dirty="0" err="1" smtClean="0"/>
              <a:t>CoSA</a:t>
            </a:r>
            <a:r>
              <a:rPr lang="en-US" dirty="0" smtClean="0"/>
              <a:t> Standards </a:t>
            </a:r>
            <a:r>
              <a:rPr lang="en-US" dirty="0" smtClean="0"/>
              <a:t>are measured </a:t>
            </a:r>
            <a:r>
              <a:rPr lang="en-US" dirty="0" smtClean="0"/>
              <a:t>in the </a:t>
            </a:r>
            <a:r>
              <a:rPr lang="en-US" dirty="0" smtClean="0"/>
              <a:t>semester </a:t>
            </a:r>
            <a:r>
              <a:rPr lang="en-US" dirty="0" smtClean="0"/>
              <a:t>j</a:t>
            </a:r>
            <a:r>
              <a:rPr lang="en-US" dirty="0" smtClean="0"/>
              <a:t>uries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Our Rationale</a:t>
            </a: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Our Rationale</a:t>
            </a:r>
            <a:br>
              <a:rPr lang="en-US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4102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11200" dirty="0" smtClean="0"/>
              <a:t>Example of Benchmarks</a:t>
            </a:r>
            <a:r>
              <a:rPr lang="en-US" sz="11200" b="1" dirty="0" smtClean="0"/>
              <a:t/>
            </a:r>
            <a:br>
              <a:rPr lang="en-US" sz="11200" b="1" dirty="0" smtClean="0"/>
            </a:br>
            <a:r>
              <a:rPr lang="en-US" sz="11200" dirty="0" smtClean="0"/>
              <a:t>Filmmaking </a:t>
            </a:r>
          </a:p>
          <a:p>
            <a:pPr>
              <a:buNone/>
            </a:pPr>
            <a:r>
              <a:rPr lang="en-US" sz="9000" i="1" u="sng" dirty="0" smtClean="0"/>
              <a:t>By the end of the second semester of the sophomore  year the student should</a:t>
            </a:r>
            <a:endParaRPr lang="en-US" sz="9000" dirty="0" smtClean="0"/>
          </a:p>
          <a:p>
            <a:pPr lvl="0"/>
            <a:r>
              <a:rPr lang="en-US" sz="9000" dirty="0" smtClean="0"/>
              <a:t>Students will conceptualize and write an original documentary script for a 5-10 minute video production: break down of scenes, develop style, characters, context, and environment. </a:t>
            </a:r>
            <a:r>
              <a:rPr lang="en-US" sz="9000" b="1" dirty="0" smtClean="0"/>
              <a:t>4.0 Technology, 4.2, 5.0 Problem Solving/Critical Thinking 5.5, 2.3 Written and Oral English Language Conventions 1.1, 1.2, 1.3 2.0, Communications 2.0</a:t>
            </a:r>
            <a:endParaRPr lang="en-US" sz="9000" dirty="0" smtClean="0"/>
          </a:p>
          <a:p>
            <a:pPr lvl="0"/>
            <a:r>
              <a:rPr lang="en-US" sz="9000" dirty="0" smtClean="0"/>
              <a:t>Students will cast production crew, obtain required permits, identify equipment needs and create a shooting schedule for short documentary production. </a:t>
            </a:r>
            <a:r>
              <a:rPr lang="en-US" sz="9000" b="1" dirty="0" smtClean="0"/>
              <a:t>CTE 4.0 Technology 4.4, 4.5, 4.6, 4.7; 7.0 Responsibility and Flexibility, 7.1, 7.2, 7.3, 7.4</a:t>
            </a:r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96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Our Rationale</a:t>
            </a:r>
            <a:br>
              <a:rPr lang="en-US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4953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Example of Jury</a:t>
            </a:r>
            <a:br>
              <a:rPr lang="en-US" dirty="0" smtClean="0"/>
            </a:br>
            <a:r>
              <a:rPr lang="en-US" sz="2400" dirty="0" smtClean="0"/>
              <a:t>Filmmaking 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b="1" dirty="0" smtClean="0"/>
              <a:t>Jury - Semester 2 Sophomore Year: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i="1" dirty="0" smtClean="0">
                <a:solidFill>
                  <a:schemeClr val="accent1"/>
                </a:solidFill>
              </a:rPr>
              <a:t>Present original screenplay and final 5-10 minute documentary film to Jury Panel</a:t>
            </a: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49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Our </a:t>
            </a:r>
            <a:br>
              <a:rPr lang="en-US" dirty="0" smtClean="0"/>
            </a:br>
            <a:r>
              <a:rPr lang="en-US" dirty="0" smtClean="0"/>
              <a:t>Rationale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Lingering Assessment Questions </a:t>
            </a:r>
          </a:p>
          <a:p>
            <a:pPr algn="ctr">
              <a:buNone/>
            </a:pPr>
            <a:r>
              <a:rPr lang="en-US" sz="6000" b="1" dirty="0" smtClean="0"/>
              <a:t>????</a:t>
            </a:r>
          </a:p>
          <a:p>
            <a:r>
              <a:rPr lang="en-US" sz="4000" dirty="0" smtClean="0"/>
              <a:t>Current Assessment System</a:t>
            </a:r>
          </a:p>
          <a:p>
            <a:r>
              <a:rPr lang="en-US" sz="4000" dirty="0" smtClean="0"/>
              <a:t>Funding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explore rationale for developing an assessment system</a:t>
            </a:r>
          </a:p>
          <a:p>
            <a:r>
              <a:rPr lang="en-US" dirty="0" smtClean="0"/>
              <a:t>To share </a:t>
            </a:r>
            <a:r>
              <a:rPr lang="en-US" dirty="0" err="1" smtClean="0"/>
              <a:t>CoSA’s</a:t>
            </a:r>
            <a:r>
              <a:rPr lang="en-US" dirty="0" smtClean="0"/>
              <a:t> rationale for developing a new assessment System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To share the assessment construction process and results of </a:t>
            </a:r>
            <a:r>
              <a:rPr lang="en-US" b="1" dirty="0" err="1" smtClean="0">
                <a:solidFill>
                  <a:schemeClr val="accent1"/>
                </a:solidFill>
              </a:rPr>
              <a:t>CoSA’s</a:t>
            </a:r>
            <a:r>
              <a:rPr lang="en-US" b="1" dirty="0" smtClean="0">
                <a:solidFill>
                  <a:schemeClr val="accent1"/>
                </a:solidFill>
              </a:rPr>
              <a:t> new assessment system</a:t>
            </a:r>
          </a:p>
          <a:p>
            <a:r>
              <a:rPr lang="en-US" dirty="0" smtClean="0"/>
              <a:t>To help identify next steps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04800"/>
            <a:ext cx="749808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Our Process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0"/>
            <a:ext cx="7498080" cy="3962400"/>
          </a:xfrm>
        </p:spPr>
        <p:txBody>
          <a:bodyPr>
            <a:normAutofit/>
          </a:bodyPr>
          <a:lstStyle/>
          <a:p>
            <a:pPr marL="596646" indent="-514350">
              <a:buSzPct val="100000"/>
              <a:buNone/>
            </a:pPr>
            <a:r>
              <a:rPr lang="en-US" dirty="0" smtClean="0"/>
              <a:t>STEP ONE:</a:t>
            </a:r>
          </a:p>
          <a:p>
            <a:pPr marL="596646" indent="-514350">
              <a:buSzPct val="100000"/>
            </a:pPr>
            <a:r>
              <a:rPr lang="en-US" dirty="0" smtClean="0"/>
              <a:t>Convened our Leadership Team </a:t>
            </a:r>
          </a:p>
          <a:p>
            <a:pPr marL="596646" indent="-514350">
              <a:buSzPct val="100000"/>
            </a:pPr>
            <a:r>
              <a:rPr lang="en-US" dirty="0" smtClean="0"/>
              <a:t>Determined Our </a:t>
            </a:r>
            <a:br>
              <a:rPr lang="en-US" dirty="0" smtClean="0"/>
            </a:br>
            <a:r>
              <a:rPr lang="en-US" dirty="0" smtClean="0"/>
              <a:t>Goals</a:t>
            </a:r>
          </a:p>
          <a:p>
            <a:pPr marL="595313" indent="98425">
              <a:buClr>
                <a:schemeClr val="accent3"/>
              </a:buCl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49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Our Process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696200" cy="4800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err="1" smtClean="0"/>
              <a:t>CoSA</a:t>
            </a:r>
            <a:r>
              <a:rPr lang="en-US" b="1" dirty="0" smtClean="0"/>
              <a:t> Assessment Leadership Team</a:t>
            </a:r>
            <a:endParaRPr lang="en-US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CoSA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Director </a:t>
            </a:r>
            <a:r>
              <a:rPr lang="en-US" dirty="0" smtClean="0"/>
              <a:t>– Kate McKnight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CTE Coordinator </a:t>
            </a:r>
            <a:r>
              <a:rPr lang="en-US" dirty="0" smtClean="0"/>
              <a:t>– Kris McClung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Assistant Grant Coordinator</a:t>
            </a:r>
            <a:r>
              <a:rPr lang="en-US" dirty="0" smtClean="0"/>
              <a:t> – Dr. Margaret Wright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SDCOE Assessment Director </a:t>
            </a:r>
            <a:r>
              <a:rPr lang="en-US" dirty="0" smtClean="0"/>
              <a:t>– Dr. Sally </a:t>
            </a:r>
            <a:r>
              <a:rPr lang="en-US" dirty="0" err="1" smtClean="0"/>
              <a:t>Bennet</a:t>
            </a:r>
            <a:r>
              <a:rPr lang="en-US" dirty="0" smtClean="0"/>
              <a:t>-Schmidt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SDCOE Assessment Specialist </a:t>
            </a:r>
            <a:r>
              <a:rPr lang="en-US" dirty="0" smtClean="0"/>
              <a:t>– Dr. Shannon Coulter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Introductions</a:t>
            </a:r>
            <a:br>
              <a:rPr lang="en-US" dirty="0" smtClean="0"/>
            </a:br>
            <a:r>
              <a:rPr lang="en-US" dirty="0" smtClean="0"/>
              <a:t>Workshop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Kris McClung</a:t>
            </a:r>
            <a:r>
              <a:rPr lang="en-US" dirty="0" smtClean="0"/>
              <a:t>: Former Director of </a:t>
            </a:r>
            <a:r>
              <a:rPr lang="en-US" dirty="0" err="1" smtClean="0"/>
              <a:t>CoSA</a:t>
            </a:r>
            <a:r>
              <a:rPr lang="en-US" dirty="0" smtClean="0"/>
              <a:t> and Coordinator of Tech Prep Demo Site Grant</a:t>
            </a:r>
          </a:p>
          <a:p>
            <a:pPr>
              <a:buNone/>
            </a:pPr>
            <a:r>
              <a:rPr lang="en-US" b="1" dirty="0" smtClean="0"/>
              <a:t>Angela Hall</a:t>
            </a:r>
            <a:r>
              <a:rPr lang="en-US" dirty="0" smtClean="0"/>
              <a:t>: </a:t>
            </a:r>
            <a:r>
              <a:rPr lang="en-US" dirty="0" err="1" smtClean="0"/>
              <a:t>CoSA</a:t>
            </a:r>
            <a:r>
              <a:rPr lang="en-US" dirty="0" smtClean="0"/>
              <a:t> Film Teacher</a:t>
            </a:r>
          </a:p>
          <a:p>
            <a:pPr>
              <a:buNone/>
            </a:pPr>
            <a:r>
              <a:rPr lang="en-US" b="1" dirty="0" smtClean="0"/>
              <a:t>Dr. Shannon Coulter</a:t>
            </a:r>
            <a:r>
              <a:rPr lang="en-US" dirty="0" smtClean="0"/>
              <a:t>: Assessment Coordinator, San Diego County Office of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Process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 algn="ctr">
              <a:buSzPct val="100000"/>
              <a:buNone/>
            </a:pPr>
            <a:r>
              <a:rPr lang="en-US" dirty="0" smtClean="0"/>
              <a:t>STEP TWO:</a:t>
            </a:r>
          </a:p>
          <a:p>
            <a:pPr marL="596646" indent="-514350">
              <a:buSzPct val="100000"/>
              <a:buFont typeface="Arial" pitchFamily="34" charset="0"/>
              <a:buChar char="•"/>
            </a:pPr>
            <a:r>
              <a:rPr lang="en-US" dirty="0" smtClean="0"/>
              <a:t>Meeting with Teachers and Assessment Partner</a:t>
            </a:r>
          </a:p>
          <a:p>
            <a:pPr marL="595313" indent="142875"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dirty="0" smtClean="0"/>
              <a:t>	Teachers Shared Learning Targets: </a:t>
            </a:r>
          </a:p>
          <a:p>
            <a:pPr marL="869633" lvl="1" indent="658813"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 smtClean="0"/>
              <a:t>Benchmarks, Academic Pieces  (Standards)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30362"/>
          </a:xfrm>
        </p:spPr>
        <p:txBody>
          <a:bodyPr/>
          <a:lstStyle/>
          <a:p>
            <a:pPr algn="ctr"/>
            <a:r>
              <a:rPr lang="en-US" dirty="0" smtClean="0"/>
              <a:t>Our Process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09800"/>
            <a:ext cx="7498080" cy="4038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Teacher Team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Animation </a:t>
            </a:r>
            <a:r>
              <a:rPr lang="en-US" dirty="0" smtClean="0"/>
              <a:t>– Riana Bucceri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Film/Video</a:t>
            </a:r>
            <a:r>
              <a:rPr lang="en-US" dirty="0" smtClean="0"/>
              <a:t> – Angela Hall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Music Recording </a:t>
            </a:r>
            <a:r>
              <a:rPr lang="en-US" dirty="0" smtClean="0"/>
              <a:t>– Matt Heinecke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Technical Theatre </a:t>
            </a:r>
            <a:r>
              <a:rPr lang="en-US" dirty="0" smtClean="0"/>
              <a:t>– Adrian Gonzalez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113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Our Process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362200"/>
            <a:ext cx="7498080" cy="3886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STEP THREE:</a:t>
            </a:r>
          </a:p>
          <a:p>
            <a:r>
              <a:rPr lang="en-US" dirty="0" smtClean="0"/>
              <a:t>  Meeting with Industry Partners</a:t>
            </a:r>
          </a:p>
          <a:p>
            <a:pPr marL="633413" indent="-550863">
              <a:tabLst>
                <a:tab pos="633413" algn="l"/>
              </a:tabLst>
            </a:pPr>
            <a:r>
              <a:rPr lang="en-US" dirty="0" smtClean="0"/>
              <a:t>Discussion of skills desirable by industry</a:t>
            </a:r>
          </a:p>
          <a:p>
            <a:pPr marL="1154621" lvl="2" indent="-550863">
              <a:buClr>
                <a:schemeClr val="accent3"/>
              </a:buClr>
              <a:buFont typeface="Wingdings" pitchFamily="2" charset="2"/>
              <a:buChar char="Ø"/>
              <a:tabLst>
                <a:tab pos="633413" algn="l"/>
              </a:tabLst>
            </a:pPr>
            <a:r>
              <a:rPr lang="en-US" dirty="0" smtClean="0"/>
              <a:t>Technical Skills</a:t>
            </a:r>
          </a:p>
          <a:p>
            <a:pPr marL="1154621" lvl="2" indent="-550863">
              <a:buClr>
                <a:schemeClr val="accent3"/>
              </a:buClr>
              <a:buFont typeface="Wingdings" pitchFamily="2" charset="2"/>
              <a:buChar char="Ø"/>
              <a:tabLst>
                <a:tab pos="633413" algn="l"/>
              </a:tabLst>
            </a:pPr>
            <a:r>
              <a:rPr lang="en-US" dirty="0" smtClean="0"/>
              <a:t>Communication Skills</a:t>
            </a:r>
          </a:p>
          <a:p>
            <a:pPr marL="1154621" lvl="2" indent="-550863">
              <a:buClr>
                <a:schemeClr val="accent3"/>
              </a:buClr>
              <a:buFont typeface="Wingdings" pitchFamily="2" charset="2"/>
              <a:buChar char="Ø"/>
              <a:tabLst>
                <a:tab pos="633413" algn="l"/>
              </a:tabLst>
            </a:pPr>
            <a:r>
              <a:rPr lang="en-US" dirty="0" smtClean="0"/>
              <a:t>Software Certification	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73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Our </a:t>
            </a:r>
            <a:r>
              <a:rPr lang="en-US" dirty="0" smtClean="0"/>
              <a:t>Process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371600"/>
            <a:ext cx="7638288" cy="51054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b="1" dirty="0" smtClean="0"/>
              <a:t>Industry Partners </a:t>
            </a:r>
          </a:p>
          <a:p>
            <a:pPr>
              <a:buNone/>
            </a:pPr>
            <a:r>
              <a:rPr lang="en-US" sz="3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Eddie Grace Creative Media Group </a:t>
            </a:r>
            <a:r>
              <a:rPr lang="en-US" sz="3300" dirty="0" smtClean="0"/>
              <a:t>– David Romero</a:t>
            </a:r>
          </a:p>
          <a:p>
            <a:pPr>
              <a:buNone/>
            </a:pPr>
            <a:r>
              <a:rPr lang="en-US" sz="3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La Jolla Playhouse </a:t>
            </a:r>
            <a:r>
              <a:rPr lang="en-US" sz="3300" dirty="0" smtClean="0"/>
              <a:t>– Mike Lowe </a:t>
            </a:r>
          </a:p>
          <a:p>
            <a:pPr>
              <a:buNone/>
            </a:pPr>
            <a:r>
              <a:rPr lang="en-US" sz="3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Navy Combat Camera Dept. </a:t>
            </a:r>
            <a:r>
              <a:rPr lang="en-US" sz="3300" dirty="0" smtClean="0"/>
              <a:t>– Keith Jones</a:t>
            </a:r>
          </a:p>
          <a:p>
            <a:pPr>
              <a:buNone/>
            </a:pPr>
            <a:r>
              <a:rPr lang="en-US" sz="3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Old Globe Theatre </a:t>
            </a:r>
            <a:r>
              <a:rPr lang="en-US" sz="3300" dirty="0" smtClean="0"/>
              <a:t>– Paul Peterson</a:t>
            </a:r>
          </a:p>
          <a:p>
            <a:pPr>
              <a:buNone/>
            </a:pPr>
            <a:r>
              <a:rPr lang="en-US" sz="3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Stage </a:t>
            </a:r>
            <a:r>
              <a:rPr lang="en-US" sz="3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Manager &amp; SDSU Prof. </a:t>
            </a:r>
            <a:r>
              <a:rPr lang="en-US" sz="3300" dirty="0" smtClean="0"/>
              <a:t>– Jay Sheehan</a:t>
            </a:r>
          </a:p>
          <a:p>
            <a:pPr>
              <a:buNone/>
            </a:pPr>
            <a:r>
              <a:rPr lang="en-US" sz="3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Independent </a:t>
            </a:r>
            <a:r>
              <a:rPr lang="en-US" sz="3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Game Designer </a:t>
            </a:r>
            <a:r>
              <a:rPr lang="en-US" sz="3300" dirty="0" smtClean="0"/>
              <a:t>– Eric Olson</a:t>
            </a:r>
          </a:p>
          <a:p>
            <a:pPr>
              <a:buNone/>
            </a:pPr>
            <a:r>
              <a:rPr lang="en-US" sz="3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ProSound</a:t>
            </a:r>
            <a:r>
              <a:rPr lang="en-US" sz="3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300" dirty="0" smtClean="0"/>
              <a:t>– Mike </a:t>
            </a:r>
            <a:r>
              <a:rPr lang="en-US" sz="3300" dirty="0" err="1" smtClean="0"/>
              <a:t>Krewitsky</a:t>
            </a:r>
            <a:endParaRPr lang="en-US" sz="3300" dirty="0" smtClean="0"/>
          </a:p>
          <a:p>
            <a:pPr>
              <a:buNone/>
            </a:pPr>
            <a:r>
              <a:rPr lang="en-US" sz="3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Sony Online Entertainment </a:t>
            </a:r>
            <a:r>
              <a:rPr lang="en-US" sz="3300" dirty="0" smtClean="0"/>
              <a:t>– Joe Shoopack</a:t>
            </a:r>
          </a:p>
          <a:p>
            <a:pPr>
              <a:buNone/>
            </a:pPr>
            <a:r>
              <a:rPr lang="en-US" sz="33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Stellarum</a:t>
            </a:r>
            <a:r>
              <a:rPr lang="en-US" sz="3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Animation </a:t>
            </a:r>
            <a:r>
              <a:rPr lang="en-US" sz="3300" dirty="0" smtClean="0"/>
              <a:t>– Andres Zapata</a:t>
            </a:r>
          </a:p>
          <a:p>
            <a:pPr>
              <a:buNone/>
            </a:pPr>
            <a:r>
              <a:rPr lang="en-US" sz="3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Tech </a:t>
            </a:r>
            <a:r>
              <a:rPr lang="en-US" sz="3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Prep, </a:t>
            </a:r>
            <a:r>
              <a:rPr lang="en-US" sz="3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Southwestern College </a:t>
            </a:r>
            <a:r>
              <a:rPr lang="en-US" sz="3300" dirty="0" smtClean="0"/>
              <a:t>– Scott Finn</a:t>
            </a:r>
          </a:p>
          <a:p>
            <a:pPr>
              <a:buNone/>
            </a:pPr>
            <a:r>
              <a:rPr lang="en-US" sz="33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Time Warner Cable </a:t>
            </a:r>
            <a:r>
              <a:rPr lang="en-US" sz="3300" dirty="0" smtClean="0"/>
              <a:t>– Bill Putnam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1637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Our Process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>
            <a:normAutofit/>
          </a:bodyPr>
          <a:lstStyle/>
          <a:p>
            <a:pPr marL="596646" indent="-514350" algn="ctr">
              <a:buNone/>
            </a:pPr>
            <a:r>
              <a:rPr lang="en-US" dirty="0" smtClean="0"/>
              <a:t>STEP THREE CONTINUED:</a:t>
            </a:r>
          </a:p>
          <a:p>
            <a:pPr lvl="1"/>
            <a:r>
              <a:rPr lang="en-US" dirty="0" smtClean="0"/>
              <a:t>Exercise problem solving and decision making skills</a:t>
            </a:r>
          </a:p>
          <a:p>
            <a:pPr lvl="1"/>
            <a:r>
              <a:rPr lang="en-US" dirty="0" smtClean="0"/>
              <a:t>Gather information from a variety of sources</a:t>
            </a:r>
          </a:p>
          <a:p>
            <a:pPr lvl="1"/>
            <a:r>
              <a:rPr lang="en-US" dirty="0" smtClean="0"/>
              <a:t>Express ideas clearly and to a diverse audience</a:t>
            </a:r>
          </a:p>
          <a:p>
            <a:pPr lvl="1"/>
            <a:r>
              <a:rPr lang="en-US" dirty="0" smtClean="0"/>
              <a:t>Make plans, alter actions to complete goals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Our Process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Performance Assessment</a:t>
            </a:r>
          </a:p>
          <a:p>
            <a:pPr>
              <a:buNone/>
            </a:pPr>
            <a:r>
              <a:rPr lang="en-US" dirty="0" smtClean="0"/>
              <a:t>Function and Relationship</a:t>
            </a:r>
          </a:p>
          <a:p>
            <a:pPr lvl="1"/>
            <a:r>
              <a:rPr lang="en-US" dirty="0" smtClean="0"/>
              <a:t>Purpose: Students analyze </a:t>
            </a:r>
            <a:r>
              <a:rPr lang="en-US" dirty="0"/>
              <a:t>and respond to situations reflective of the work they will perform in college or careers within this </a:t>
            </a:r>
            <a:r>
              <a:rPr lang="en-US" dirty="0" smtClean="0"/>
              <a:t>pathway.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hree </a:t>
            </a:r>
            <a:r>
              <a:rPr lang="en-US" dirty="0"/>
              <a:t>performance </a:t>
            </a:r>
            <a:r>
              <a:rPr lang="en-US" dirty="0" smtClean="0"/>
              <a:t>tasks (</a:t>
            </a:r>
            <a:r>
              <a:rPr lang="en-US" dirty="0" err="1" smtClean="0"/>
              <a:t>Soph</a:t>
            </a:r>
            <a:r>
              <a:rPr lang="en-US" dirty="0" smtClean="0"/>
              <a:t>-Senior)</a:t>
            </a:r>
          </a:p>
          <a:p>
            <a:pPr lvl="1"/>
            <a:r>
              <a:rPr lang="en-US" dirty="0" smtClean="0"/>
              <a:t>Increase in difficulty each </a:t>
            </a:r>
            <a:r>
              <a:rPr lang="en-US" dirty="0"/>
              <a:t>year </a:t>
            </a:r>
            <a:endParaRPr lang="en-US" dirty="0" smtClean="0"/>
          </a:p>
          <a:p>
            <a:pPr lvl="1"/>
            <a:r>
              <a:rPr lang="en-US" dirty="0" smtClean="0"/>
              <a:t>Teachers </a:t>
            </a:r>
            <a:r>
              <a:rPr lang="en-US" dirty="0"/>
              <a:t>evaluate </a:t>
            </a:r>
            <a:r>
              <a:rPr lang="en-US" dirty="0" smtClean="0"/>
              <a:t>performance tasks rubrics and provide </a:t>
            </a:r>
            <a:r>
              <a:rPr lang="en-US" dirty="0"/>
              <a:t>students with </a:t>
            </a:r>
            <a:r>
              <a:rPr lang="en-US" dirty="0" smtClean="0"/>
              <a:t>specific/corrective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594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49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Our Process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648200"/>
          </a:xfrm>
        </p:spPr>
        <p:txBody>
          <a:bodyPr>
            <a:normAutofit/>
          </a:bodyPr>
          <a:lstStyle/>
          <a:p>
            <a:pPr marL="596646" indent="-514350" algn="ctr">
              <a:buNone/>
            </a:pPr>
            <a:r>
              <a:rPr lang="en-US" dirty="0" smtClean="0"/>
              <a:t>STEP FOUR:</a:t>
            </a:r>
          </a:p>
          <a:p>
            <a:pPr marL="596646" indent="-514350"/>
            <a:r>
              <a:rPr lang="en-US" dirty="0" smtClean="0"/>
              <a:t>Meetings with Teachers</a:t>
            </a:r>
          </a:p>
          <a:p>
            <a:pPr marL="870966" lvl="1" indent="-514350"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dirty="0" smtClean="0"/>
              <a:t>Questions Posed</a:t>
            </a:r>
          </a:p>
          <a:p>
            <a:pPr marL="1117854" lvl="2" indent="-51435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Are essay formats viable for this pathway?</a:t>
            </a:r>
          </a:p>
          <a:p>
            <a:pPr marL="1117854" lvl="2" indent="-51435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How are statistics collected and kept?</a:t>
            </a:r>
          </a:p>
          <a:p>
            <a:pPr marL="1117854" lvl="2" indent="-51435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How do we get an over-all picture of the student?</a:t>
            </a:r>
          </a:p>
          <a:p>
            <a:pPr marL="1117854" lvl="2" indent="-51435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n-US" dirty="0" smtClean="0"/>
              <a:t>Revise Assessment</a:t>
            </a:r>
          </a:p>
          <a:p>
            <a:pPr marL="1117854" lvl="2" indent="-51435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en-US" dirty="0" smtClean="0"/>
          </a:p>
          <a:p>
            <a:pPr marL="1117854" lvl="2" indent="-514350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en-US" dirty="0" smtClean="0"/>
          </a:p>
          <a:p>
            <a:pPr marL="1117854" lvl="2" indent="-514350">
              <a:buClr>
                <a:srgbClr val="FF0000"/>
              </a:buClr>
              <a:buFont typeface="Wingdings" pitchFamily="2" charset="2"/>
              <a:buChar char="v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96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Our Process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71600"/>
            <a:ext cx="7498080" cy="48768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dirty="0" smtClean="0"/>
              <a:t>STEP FIVE: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Meeting with Student Assessment Focus Group</a:t>
            </a:r>
          </a:p>
          <a:p>
            <a:pPr lvl="1"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dirty="0" smtClean="0"/>
              <a:t> Student Assessment Focus Group formed – one student from each grade-level from each arts area</a:t>
            </a:r>
          </a:p>
          <a:p>
            <a:pPr lvl="1"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dirty="0" smtClean="0"/>
              <a:t>Students met with Dr. Coulter</a:t>
            </a:r>
          </a:p>
          <a:p>
            <a:pPr lvl="1"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dirty="0" smtClean="0"/>
              <a:t>Students read Sample Performance Assessments and shared their reactions</a:t>
            </a:r>
          </a:p>
          <a:p>
            <a:pPr lvl="1"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dirty="0" smtClean="0"/>
              <a:t>Students made suggestions for improvements</a:t>
            </a:r>
          </a:p>
          <a:p>
            <a:pPr lvl="1"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dirty="0" smtClean="0"/>
              <a:t>Revise Assessment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779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Our Process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4953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STEP SIX:</a:t>
            </a:r>
          </a:p>
          <a:p>
            <a:pPr algn="ctr">
              <a:buNone/>
            </a:pPr>
            <a:r>
              <a:rPr lang="en-US" dirty="0" smtClean="0"/>
              <a:t>Industry and Teacher </a:t>
            </a:r>
            <a:r>
              <a:rPr lang="en-US" dirty="0" smtClean="0"/>
              <a:t>Meeting</a:t>
            </a:r>
          </a:p>
          <a:p>
            <a:pPr>
              <a:buNone/>
            </a:pPr>
            <a:endParaRPr lang="en-US" dirty="0" smtClean="0"/>
          </a:p>
          <a:p>
            <a:pPr lvl="1"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dirty="0" smtClean="0"/>
              <a:t>Do the Assessment Components reflect Industry Values?</a:t>
            </a:r>
          </a:p>
          <a:p>
            <a:pPr lvl="1"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dirty="0" smtClean="0"/>
              <a:t>Can the Assessment be easily used by an employer? </a:t>
            </a:r>
          </a:p>
          <a:p>
            <a:pPr lvl="1"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dirty="0" smtClean="0"/>
              <a:t>Can students take ownership of this?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Our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Introductions</a:t>
            </a:r>
            <a:br>
              <a:rPr lang="en-US" dirty="0" smtClean="0"/>
            </a:br>
            <a:r>
              <a:rPr lang="en-US" dirty="0" smtClean="0"/>
              <a:t>CUSD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Kate McKnight</a:t>
            </a:r>
            <a:r>
              <a:rPr lang="en-US" dirty="0" smtClean="0"/>
              <a:t>: </a:t>
            </a:r>
            <a:r>
              <a:rPr lang="en-US" dirty="0" err="1" smtClean="0"/>
              <a:t>CoSA</a:t>
            </a:r>
            <a:r>
              <a:rPr lang="en-US" dirty="0" smtClean="0"/>
              <a:t> Director</a:t>
            </a:r>
          </a:p>
          <a:p>
            <a:r>
              <a:rPr lang="en-US" b="1" dirty="0" smtClean="0"/>
              <a:t>Adrian Gonzalez</a:t>
            </a:r>
            <a:r>
              <a:rPr lang="en-US" dirty="0" smtClean="0"/>
              <a:t>: </a:t>
            </a:r>
            <a:r>
              <a:rPr lang="en-US" dirty="0" err="1" smtClean="0"/>
              <a:t>CoSA</a:t>
            </a:r>
            <a:r>
              <a:rPr lang="en-US" dirty="0" smtClean="0"/>
              <a:t> Technical Theatre Teacher</a:t>
            </a:r>
          </a:p>
          <a:p>
            <a:r>
              <a:rPr lang="en-US" b="1" dirty="0" smtClean="0"/>
              <a:t>Tiffany Bagg</a:t>
            </a:r>
            <a:r>
              <a:rPr lang="en-US" dirty="0" smtClean="0"/>
              <a:t>: </a:t>
            </a:r>
            <a:r>
              <a:rPr lang="en-US" dirty="0" err="1" smtClean="0"/>
              <a:t>CoSA</a:t>
            </a:r>
            <a:r>
              <a:rPr lang="en-US" dirty="0" smtClean="0"/>
              <a:t> Dance Teacher</a:t>
            </a:r>
          </a:p>
          <a:p>
            <a:r>
              <a:rPr lang="en-US" b="1" dirty="0" smtClean="0"/>
              <a:t>Linda Kullmann</a:t>
            </a:r>
            <a:r>
              <a:rPr lang="en-US" dirty="0" smtClean="0"/>
              <a:t>: Coronado Middle School CTE Teacher (Performing Arts and Broadcast Video)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explore rationale for developing an assessment system</a:t>
            </a:r>
          </a:p>
          <a:p>
            <a:r>
              <a:rPr lang="en-US" dirty="0" smtClean="0"/>
              <a:t>To share </a:t>
            </a:r>
            <a:r>
              <a:rPr lang="en-US" dirty="0" err="1" smtClean="0"/>
              <a:t>CoSA’s</a:t>
            </a:r>
            <a:r>
              <a:rPr lang="en-US" dirty="0" smtClean="0"/>
              <a:t> rationale for developing a new assessment System</a:t>
            </a:r>
          </a:p>
          <a:p>
            <a:r>
              <a:rPr lang="en-US" dirty="0" smtClean="0"/>
              <a:t>To share the assessment construction process and results of </a:t>
            </a:r>
            <a:r>
              <a:rPr lang="en-US" dirty="0" err="1" smtClean="0"/>
              <a:t>CoSA’s</a:t>
            </a:r>
            <a:r>
              <a:rPr lang="en-US" dirty="0" smtClean="0"/>
              <a:t> new assessment system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To help identify next steps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58962"/>
          </a:xfrm>
        </p:spPr>
        <p:txBody>
          <a:bodyPr/>
          <a:lstStyle/>
          <a:p>
            <a:pPr algn="ctr"/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0"/>
            <a:ext cx="7498080" cy="3962400"/>
          </a:xfrm>
        </p:spPr>
        <p:txBody>
          <a:bodyPr/>
          <a:lstStyle/>
          <a:p>
            <a:r>
              <a:rPr lang="en-US" dirty="0" smtClean="0"/>
              <a:t>2011-2012</a:t>
            </a:r>
          </a:p>
          <a:p>
            <a:pPr lvl="1"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dirty="0" smtClean="0"/>
              <a:t>Pilot Testing and Grading</a:t>
            </a:r>
          </a:p>
          <a:p>
            <a:pPr lvl="1"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dirty="0" smtClean="0"/>
              <a:t>Feedback from all constituents</a:t>
            </a:r>
          </a:p>
          <a:p>
            <a:pPr lvl="1">
              <a:buClr>
                <a:schemeClr val="accent3"/>
              </a:buClr>
              <a:buFont typeface="Wingdings" pitchFamily="2" charset="2"/>
              <a:buChar char="Ø"/>
            </a:pPr>
            <a:r>
              <a:rPr lang="en-US" dirty="0" smtClean="0"/>
              <a:t>Revision</a:t>
            </a:r>
          </a:p>
          <a:p>
            <a:pPr lvl="1">
              <a:buClr>
                <a:schemeClr val="accent3"/>
              </a:buCl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0"/>
            <a:ext cx="7498080" cy="2514600"/>
          </a:xfrm>
        </p:spPr>
        <p:txBody>
          <a:bodyPr/>
          <a:lstStyle/>
          <a:p>
            <a:pPr algn="ctr"/>
            <a:r>
              <a:rPr lang="en-US" dirty="0" smtClean="0"/>
              <a:t>Your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562600"/>
            <a:ext cx="7498080" cy="685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06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Contact information</a:t>
            </a:r>
          </a:p>
          <a:p>
            <a:pPr algn="ctr">
              <a:buNone/>
            </a:pPr>
            <a:r>
              <a:rPr lang="en-US" b="1" dirty="0" smtClean="0">
                <a:hlinkClick r:id="rId3"/>
              </a:rPr>
              <a:t>www.cosafoundation.org</a:t>
            </a:r>
            <a:endParaRPr lang="en-US" b="1" dirty="0" smtClean="0"/>
          </a:p>
          <a:p>
            <a:pPr>
              <a:buNone/>
            </a:pPr>
            <a:r>
              <a:rPr lang="en-US" b="1" dirty="0" smtClean="0">
                <a:hlinkClick r:id="rId4"/>
              </a:rPr>
              <a:t>kmcknight@coronado.k12.ca.us</a:t>
            </a:r>
            <a:endParaRPr lang="en-US" b="1" dirty="0" smtClean="0"/>
          </a:p>
          <a:p>
            <a:pPr>
              <a:buNone/>
            </a:pPr>
            <a:r>
              <a:rPr lang="en-US" b="1" dirty="0" smtClean="0">
                <a:hlinkClick r:id="rId5"/>
              </a:rPr>
              <a:t>kmcclung@coronado.k12.ca.us</a:t>
            </a:r>
            <a:endParaRPr lang="en-US" b="1" dirty="0" smtClean="0"/>
          </a:p>
          <a:p>
            <a:pPr>
              <a:buNone/>
            </a:pPr>
            <a:r>
              <a:rPr lang="en-US" b="1" dirty="0" smtClean="0">
                <a:hlinkClick r:id="rId6"/>
              </a:rPr>
              <a:t>ahall@coronado.k12.ca.us</a:t>
            </a:r>
            <a:endParaRPr lang="en-US" b="1" dirty="0" smtClean="0"/>
          </a:p>
          <a:p>
            <a:pPr>
              <a:buNone/>
            </a:pPr>
            <a:r>
              <a:rPr lang="en-US" b="1" dirty="0" smtClean="0">
                <a:hlinkClick r:id="rId7"/>
              </a:rPr>
              <a:t>agonzalez@coronado.k12.ca.us</a:t>
            </a:r>
            <a:endParaRPr lang="en-US" b="1" dirty="0" smtClean="0"/>
          </a:p>
          <a:p>
            <a:pPr>
              <a:buNone/>
            </a:pPr>
            <a:r>
              <a:rPr lang="en-US" b="1" dirty="0" smtClean="0">
                <a:hlinkClick r:id="rId8"/>
              </a:rPr>
              <a:t>scoulter@sdcoe.net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Objectives for Today’s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explore rationale for developing an assessment system</a:t>
            </a:r>
          </a:p>
          <a:p>
            <a:r>
              <a:rPr lang="en-US" dirty="0" smtClean="0"/>
              <a:t>To share </a:t>
            </a:r>
            <a:r>
              <a:rPr lang="en-US" dirty="0" err="1" smtClean="0"/>
              <a:t>CoSA’s</a:t>
            </a:r>
            <a:r>
              <a:rPr lang="en-US" dirty="0" smtClean="0"/>
              <a:t> rationale for developing a new assessment System</a:t>
            </a:r>
          </a:p>
          <a:p>
            <a:r>
              <a:rPr lang="en-US" dirty="0" smtClean="0"/>
              <a:t>To share the assessment construction process and results of </a:t>
            </a:r>
            <a:r>
              <a:rPr lang="en-US" dirty="0" err="1" smtClean="0"/>
              <a:t>CoSA’s</a:t>
            </a:r>
            <a:r>
              <a:rPr lang="en-US" dirty="0" smtClean="0"/>
              <a:t> new assessment system</a:t>
            </a:r>
          </a:p>
          <a:p>
            <a:r>
              <a:rPr lang="en-US" dirty="0" smtClean="0"/>
              <a:t>To help identify next steps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To explore rationale for developing an assessment system</a:t>
            </a:r>
          </a:p>
          <a:p>
            <a:r>
              <a:rPr lang="en-US" dirty="0" smtClean="0"/>
              <a:t>To share </a:t>
            </a:r>
            <a:r>
              <a:rPr lang="en-US" dirty="0" err="1" smtClean="0"/>
              <a:t>CoSA’s</a:t>
            </a:r>
            <a:r>
              <a:rPr lang="en-US" dirty="0" smtClean="0"/>
              <a:t> rationale for developing a new assessment System</a:t>
            </a:r>
          </a:p>
          <a:p>
            <a:r>
              <a:rPr lang="en-US" dirty="0" smtClean="0"/>
              <a:t>To share the assessment construction process and results of </a:t>
            </a:r>
            <a:r>
              <a:rPr lang="en-US" dirty="0" err="1" smtClean="0"/>
              <a:t>CoSA’s</a:t>
            </a:r>
            <a:r>
              <a:rPr lang="en-US" dirty="0" smtClean="0"/>
              <a:t> new assessment system</a:t>
            </a:r>
          </a:p>
          <a:p>
            <a:r>
              <a:rPr lang="en-US" dirty="0" smtClean="0"/>
              <a:t>To help identify next steps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779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Exploring 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05000"/>
            <a:ext cx="7498080" cy="4343400"/>
          </a:xfrm>
        </p:spPr>
        <p:txBody>
          <a:bodyPr>
            <a:normAutofit fontScale="92500" lnSpcReduction="10000"/>
          </a:bodyPr>
          <a:lstStyle/>
          <a:p>
            <a:pPr marL="596646" indent="-514350" algn="ctr">
              <a:buNone/>
            </a:pPr>
            <a:r>
              <a:rPr lang="en-US" b="1" dirty="0" smtClean="0"/>
              <a:t>Reflecting on Your Own </a:t>
            </a:r>
            <a:r>
              <a:rPr lang="en-US" b="1" dirty="0" smtClean="0"/>
              <a:t>Practice</a:t>
            </a:r>
          </a:p>
          <a:p>
            <a:pPr marL="596646" indent="-514350" algn="ctr">
              <a:buNone/>
            </a:pPr>
            <a:r>
              <a:rPr lang="en-US" b="1" dirty="0" smtClean="0"/>
              <a:t> </a:t>
            </a:r>
            <a:endParaRPr lang="en-US" b="1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Think of one or two projects you have assigned your students that epitomize student learning at its best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Use your “Give 2” guide sheet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Partner share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Group share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Exploring 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953000"/>
          </a:xfrm>
        </p:spPr>
        <p:txBody>
          <a:bodyPr>
            <a:normAutofit fontScale="92500" lnSpcReduction="20000"/>
          </a:bodyPr>
          <a:lstStyle/>
          <a:p>
            <a:pPr marL="596646" indent="-514350" algn="ctr">
              <a:buNone/>
            </a:pPr>
            <a:r>
              <a:rPr lang="en-US" b="1" dirty="0" smtClean="0"/>
              <a:t>Learning Goals</a:t>
            </a:r>
          </a:p>
          <a:p>
            <a:pPr marL="596646" indent="-514350" algn="ctr">
              <a:buNone/>
            </a:pPr>
            <a:r>
              <a:rPr lang="en-US" dirty="0" smtClean="0"/>
              <a:t>Choose </a:t>
            </a:r>
            <a:r>
              <a:rPr lang="en-US" dirty="0" smtClean="0"/>
              <a:t>your best </a:t>
            </a:r>
            <a:r>
              <a:rPr lang="en-US" dirty="0" smtClean="0"/>
              <a:t>project</a:t>
            </a:r>
          </a:p>
          <a:p>
            <a:pPr marL="596646" indent="-514350" algn="ctr"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What are the “Learning Goals” for the project?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Explain your rationale for your “Learning Goals?”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How do you know these “Learning Goals” are aligned to college or career expectations?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Share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explore rationale for developing an assessment system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To share </a:t>
            </a:r>
            <a:r>
              <a:rPr lang="en-US" dirty="0" err="1" smtClean="0">
                <a:solidFill>
                  <a:schemeClr val="accent1"/>
                </a:solidFill>
              </a:rPr>
              <a:t>CoSA’s</a:t>
            </a:r>
            <a:r>
              <a:rPr lang="en-US" dirty="0" smtClean="0">
                <a:solidFill>
                  <a:schemeClr val="accent1"/>
                </a:solidFill>
              </a:rPr>
              <a:t> rationale for developing a new assessment System</a:t>
            </a:r>
          </a:p>
          <a:p>
            <a:r>
              <a:rPr lang="en-US" dirty="0" smtClean="0"/>
              <a:t>To share the assessment construction process and results of </a:t>
            </a:r>
            <a:r>
              <a:rPr lang="en-US" dirty="0" err="1" smtClean="0"/>
              <a:t>CoSA’s</a:t>
            </a:r>
            <a:r>
              <a:rPr lang="en-US" dirty="0" smtClean="0"/>
              <a:t> new assessment system</a:t>
            </a:r>
          </a:p>
          <a:p>
            <a:r>
              <a:rPr lang="en-US" dirty="0" smtClean="0"/>
              <a:t>To help identify next steps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Our 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3800" b="1" dirty="0" smtClean="0"/>
              <a:t>About </a:t>
            </a:r>
            <a:r>
              <a:rPr lang="en-US" sz="3800" b="1" dirty="0" err="1" smtClean="0"/>
              <a:t>CoSA</a:t>
            </a:r>
            <a:endParaRPr lang="en-US" sz="3800" b="1" dirty="0" smtClean="0"/>
          </a:p>
          <a:p>
            <a:pPr algn="ctr">
              <a:buNone/>
            </a:pPr>
            <a:endParaRPr lang="en-US" b="1" dirty="0" smtClean="0"/>
          </a:p>
          <a:p>
            <a:r>
              <a:rPr lang="en-US" sz="3300" dirty="0" err="1" smtClean="0"/>
              <a:t>CoSA</a:t>
            </a:r>
            <a:r>
              <a:rPr lang="en-US" sz="3300" dirty="0" smtClean="0"/>
              <a:t> is a school-to-career program at Coronado High School</a:t>
            </a:r>
          </a:p>
          <a:p>
            <a:r>
              <a:rPr lang="en-US" sz="3300" dirty="0" err="1" smtClean="0"/>
              <a:t>CoSA</a:t>
            </a:r>
            <a:r>
              <a:rPr lang="en-US" sz="3300" dirty="0" smtClean="0"/>
              <a:t> is a four-year, school-within-a-school with its own Director and Faculty</a:t>
            </a:r>
          </a:p>
          <a:p>
            <a:r>
              <a:rPr lang="en-US" sz="3300" dirty="0" smtClean="0"/>
              <a:t>All of </a:t>
            </a:r>
            <a:r>
              <a:rPr lang="en-US" sz="3300" dirty="0" err="1" smtClean="0"/>
              <a:t>CoSA’s</a:t>
            </a:r>
            <a:r>
              <a:rPr lang="en-US" sz="3300" dirty="0" smtClean="0"/>
              <a:t> departments are within the Arts, Media, and Entertainment Industry</a:t>
            </a:r>
          </a:p>
          <a:p>
            <a:r>
              <a:rPr lang="en-US" sz="3300" dirty="0" err="1" smtClean="0"/>
              <a:t>CoSA</a:t>
            </a:r>
            <a:r>
              <a:rPr lang="en-US" sz="3300" dirty="0" smtClean="0"/>
              <a:t> has 6 departments and 3 pathways</a:t>
            </a: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3179</TotalTime>
  <Words>1164</Words>
  <Application>Microsoft Office PowerPoint</Application>
  <PresentationFormat>On-screen Show (4:3)</PresentationFormat>
  <Paragraphs>256</Paragraphs>
  <Slides>33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Solstice</vt:lpstr>
      <vt:lpstr>Assessments  for  Programs of Study</vt:lpstr>
      <vt:lpstr>Introductions Workshop Leaders</vt:lpstr>
      <vt:lpstr>Introductions CUSD Staff</vt:lpstr>
      <vt:lpstr>Objectives for Today’s Workshop</vt:lpstr>
      <vt:lpstr>Objectives</vt:lpstr>
      <vt:lpstr>Exploring Rationale</vt:lpstr>
      <vt:lpstr>Exploring Rationale</vt:lpstr>
      <vt:lpstr>Objectives</vt:lpstr>
      <vt:lpstr>Our Rationale</vt:lpstr>
      <vt:lpstr>Our Rationale</vt:lpstr>
      <vt:lpstr>Our Rationale</vt:lpstr>
      <vt:lpstr> Our Rationale </vt:lpstr>
      <vt:lpstr>            </vt:lpstr>
      <vt:lpstr>Our Rationale </vt:lpstr>
      <vt:lpstr>Our Rationale </vt:lpstr>
      <vt:lpstr>Our  Rationale </vt:lpstr>
      <vt:lpstr>Objectives</vt:lpstr>
      <vt:lpstr> Our Process </vt:lpstr>
      <vt:lpstr>Our Process </vt:lpstr>
      <vt:lpstr>Our Process </vt:lpstr>
      <vt:lpstr>Our Process </vt:lpstr>
      <vt:lpstr>Our Process </vt:lpstr>
      <vt:lpstr> Our Process </vt:lpstr>
      <vt:lpstr>Our Process </vt:lpstr>
      <vt:lpstr>Our Process </vt:lpstr>
      <vt:lpstr> Our Process </vt:lpstr>
      <vt:lpstr>Our Process </vt:lpstr>
      <vt:lpstr>Our Process </vt:lpstr>
      <vt:lpstr>RESULTS OF Our Process</vt:lpstr>
      <vt:lpstr>Objectives</vt:lpstr>
      <vt:lpstr>NEXT STEPS</vt:lpstr>
      <vt:lpstr>Your Next Steps</vt:lpstr>
      <vt:lpstr>Questions?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Program</dc:title>
  <dc:creator>KMcClung</dc:creator>
  <cp:lastModifiedBy>KMcClung</cp:lastModifiedBy>
  <cp:revision>62</cp:revision>
  <dcterms:created xsi:type="dcterms:W3CDTF">2011-01-29T01:06:28Z</dcterms:created>
  <dcterms:modified xsi:type="dcterms:W3CDTF">2011-02-23T22:06:46Z</dcterms:modified>
</cp:coreProperties>
</file>